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2" r:id="rId5"/>
    <p:sldId id="261" r:id="rId6"/>
    <p:sldId id="259" r:id="rId7"/>
    <p:sldId id="263" r:id="rId8"/>
    <p:sldId id="265" r:id="rId9"/>
    <p:sldId id="264" r:id="rId10"/>
    <p:sldId id="266" r:id="rId11"/>
    <p:sldId id="267" r:id="rId12"/>
    <p:sldId id="268" r:id="rId13"/>
    <p:sldId id="26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1DE"/>
    <a:srgbClr val="FFFF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878" y="-6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B4B15-EA64-442A-978F-A25A064CE72F}" type="datetimeFigureOut">
              <a:rPr lang="en-US" smtClean="0"/>
              <a:pPr/>
              <a:t>5/18/2009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B4B15-EA64-442A-978F-A25A064CE72F}" type="datetimeFigureOut">
              <a:rPr lang="en-US" smtClean="0"/>
              <a:pPr/>
              <a:t>5/18/2009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B4B15-EA64-442A-978F-A25A064CE72F}" type="datetimeFigureOut">
              <a:rPr lang="en-US" smtClean="0"/>
              <a:pPr/>
              <a:t>5/18/2009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B4B15-EA64-442A-978F-A25A064CE72F}" type="datetimeFigureOut">
              <a:rPr lang="en-US" smtClean="0"/>
              <a:pPr/>
              <a:t>5/18/2009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B4B15-EA64-442A-978F-A25A064CE72F}" type="datetimeFigureOut">
              <a:rPr lang="en-US" smtClean="0"/>
              <a:pPr/>
              <a:t>5/18/2009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5/18/2009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5/18/2009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B4B15-EA64-442A-978F-A25A064CE72F}" type="datetimeFigureOut">
              <a:rPr lang="en-US" smtClean="0"/>
              <a:pPr/>
              <a:t>5/18/2009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F3932-0333-46A5-B27A-A4C28EA307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arallelogram 19"/>
          <p:cNvSpPr/>
          <p:nvPr/>
        </p:nvSpPr>
        <p:spPr>
          <a:xfrm>
            <a:off x="304800" y="838200"/>
            <a:ext cx="5943600" cy="838200"/>
          </a:xfrm>
          <a:prstGeom prst="parallelogram">
            <a:avLst/>
          </a:prstGeom>
          <a:solidFill>
            <a:srgbClr val="EBF1DE">
              <a:alpha val="40000"/>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arallelogram 20"/>
          <p:cNvSpPr/>
          <p:nvPr/>
        </p:nvSpPr>
        <p:spPr>
          <a:xfrm>
            <a:off x="304800" y="4765875"/>
            <a:ext cx="5943600" cy="838200"/>
          </a:xfrm>
          <a:prstGeom prst="parallelogram">
            <a:avLst/>
          </a:prstGeom>
          <a:solidFill>
            <a:srgbClr val="EBF1DE">
              <a:alpha val="40000"/>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arallelogram 21"/>
          <p:cNvSpPr/>
          <p:nvPr/>
        </p:nvSpPr>
        <p:spPr>
          <a:xfrm>
            <a:off x="510250" y="1822050"/>
            <a:ext cx="6248400" cy="838200"/>
          </a:xfrm>
          <a:prstGeom prst="parallelogram">
            <a:avLst/>
          </a:prstGeom>
          <a:solidFill>
            <a:srgbClr val="EBF1DE">
              <a:alpha val="40000"/>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p:nvSpPr>
        <p:spPr>
          <a:xfrm>
            <a:off x="533400" y="3805175"/>
            <a:ext cx="6248400" cy="838200"/>
          </a:xfrm>
          <a:prstGeom prst="parallelogram">
            <a:avLst/>
          </a:prstGeom>
          <a:solidFill>
            <a:srgbClr val="EBF1DE">
              <a:alpha val="40000"/>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p:nvSpPr>
        <p:spPr>
          <a:xfrm>
            <a:off x="609600" y="2830975"/>
            <a:ext cx="5638800" cy="838200"/>
          </a:xfrm>
          <a:prstGeom prst="parallelogram">
            <a:avLst/>
          </a:prstGeom>
          <a:solidFill>
            <a:srgbClr val="EBF1DE">
              <a:alpha val="40000"/>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5800" y="1752600"/>
            <a:ext cx="838200" cy="523220"/>
          </a:xfrm>
          <a:prstGeom prst="rect">
            <a:avLst/>
          </a:prstGeom>
          <a:noFill/>
        </p:spPr>
        <p:txBody>
          <a:bodyPr wrap="square" rtlCol="0">
            <a:spAutoFit/>
          </a:bodyPr>
          <a:lstStyle/>
          <a:p>
            <a:r>
              <a:rPr lang="en-US" sz="2800" dirty="0" smtClean="0">
                <a:solidFill>
                  <a:schemeClr val="bg1"/>
                </a:solidFill>
                <a:latin typeface="+mj-lt"/>
              </a:rPr>
              <a:t>B.</a:t>
            </a:r>
            <a:endParaRPr lang="en-US" sz="2800" dirty="0">
              <a:solidFill>
                <a:schemeClr val="bg1"/>
              </a:solidFill>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6" name="TextBox 5"/>
          <p:cNvSpPr txBox="1"/>
          <p:nvPr/>
        </p:nvSpPr>
        <p:spPr>
          <a:xfrm>
            <a:off x="457200" y="762000"/>
            <a:ext cx="990600" cy="523220"/>
          </a:xfrm>
          <a:prstGeom prst="rect">
            <a:avLst/>
          </a:prstGeom>
          <a:noFill/>
        </p:spPr>
        <p:txBody>
          <a:bodyPr wrap="square" rtlCol="0">
            <a:spAutoFit/>
          </a:bodyPr>
          <a:lstStyle/>
          <a:p>
            <a:r>
              <a:rPr lang="en-US" sz="2800" dirty="0" smtClean="0">
                <a:solidFill>
                  <a:schemeClr val="bg1"/>
                </a:solidFill>
                <a:latin typeface="+mj-lt"/>
              </a:rPr>
              <a:t>A.</a:t>
            </a:r>
          </a:p>
        </p:txBody>
      </p:sp>
      <p:sp>
        <p:nvSpPr>
          <p:cNvPr id="7" name="TextBox 6"/>
          <p:cNvSpPr txBox="1"/>
          <p:nvPr/>
        </p:nvSpPr>
        <p:spPr>
          <a:xfrm>
            <a:off x="914400" y="2793180"/>
            <a:ext cx="838200" cy="523220"/>
          </a:xfrm>
          <a:prstGeom prst="rect">
            <a:avLst/>
          </a:prstGeom>
          <a:noFill/>
        </p:spPr>
        <p:txBody>
          <a:bodyPr wrap="square" rtlCol="0">
            <a:spAutoFit/>
          </a:bodyPr>
          <a:lstStyle/>
          <a:p>
            <a:r>
              <a:rPr lang="en-US" sz="2800" dirty="0" smtClean="0">
                <a:solidFill>
                  <a:schemeClr val="bg1"/>
                </a:solidFill>
                <a:latin typeface="+mj-lt"/>
              </a:rPr>
              <a:t>C.</a:t>
            </a:r>
            <a:endParaRPr lang="en-US" sz="2800" dirty="0">
              <a:solidFill>
                <a:schemeClr val="bg1"/>
              </a:solidFill>
              <a:latin typeface="+mj-lt"/>
            </a:endParaRPr>
          </a:p>
        </p:txBody>
      </p:sp>
      <p:sp>
        <p:nvSpPr>
          <p:cNvPr id="8" name="TextBox 7"/>
          <p:cNvSpPr txBox="1"/>
          <p:nvPr/>
        </p:nvSpPr>
        <p:spPr>
          <a:xfrm>
            <a:off x="685800" y="3739155"/>
            <a:ext cx="838200" cy="523220"/>
          </a:xfrm>
          <a:prstGeom prst="rect">
            <a:avLst/>
          </a:prstGeom>
          <a:noFill/>
        </p:spPr>
        <p:txBody>
          <a:bodyPr wrap="square" rtlCol="0">
            <a:spAutoFit/>
          </a:bodyPr>
          <a:lstStyle/>
          <a:p>
            <a:r>
              <a:rPr lang="en-US" sz="2800" dirty="0" smtClean="0">
                <a:solidFill>
                  <a:schemeClr val="bg1"/>
                </a:solidFill>
                <a:latin typeface="+mj-lt"/>
              </a:rPr>
              <a:t>B.</a:t>
            </a:r>
            <a:endParaRPr lang="en-US" sz="2800" dirty="0">
              <a:solidFill>
                <a:schemeClr val="bg1"/>
              </a:solidFill>
              <a:latin typeface="+mj-lt"/>
            </a:endParaRPr>
          </a:p>
        </p:txBody>
      </p:sp>
      <p:sp>
        <p:nvSpPr>
          <p:cNvPr id="9" name="TextBox 8"/>
          <p:cNvSpPr txBox="1"/>
          <p:nvPr/>
        </p:nvSpPr>
        <p:spPr>
          <a:xfrm>
            <a:off x="457200" y="4711430"/>
            <a:ext cx="990600" cy="523220"/>
          </a:xfrm>
          <a:prstGeom prst="rect">
            <a:avLst/>
          </a:prstGeom>
          <a:noFill/>
        </p:spPr>
        <p:txBody>
          <a:bodyPr wrap="square" rtlCol="0">
            <a:spAutoFit/>
          </a:bodyPr>
          <a:lstStyle/>
          <a:p>
            <a:r>
              <a:rPr lang="en-US" sz="2800" dirty="0" smtClean="0">
                <a:solidFill>
                  <a:schemeClr val="bg1"/>
                </a:solidFill>
                <a:latin typeface="+mj-lt"/>
              </a:rPr>
              <a:t>A.</a:t>
            </a:r>
          </a:p>
        </p:txBody>
      </p:sp>
      <p:sp>
        <p:nvSpPr>
          <p:cNvPr id="10" name="TextBox 9"/>
          <p:cNvSpPr txBox="1"/>
          <p:nvPr/>
        </p:nvSpPr>
        <p:spPr>
          <a:xfrm>
            <a:off x="1295400" y="762000"/>
            <a:ext cx="5486400" cy="954107"/>
          </a:xfrm>
          <a:prstGeom prst="rect">
            <a:avLst/>
          </a:prstGeom>
          <a:noFill/>
        </p:spPr>
        <p:txBody>
          <a:bodyPr wrap="square" rtlCol="0">
            <a:spAutoFit/>
          </a:bodyPr>
          <a:lstStyle/>
          <a:p>
            <a:r>
              <a:rPr lang="en-US" sz="2800" dirty="0" smtClean="0">
                <a:latin typeface="+mj-lt"/>
              </a:rPr>
              <a:t>v. 2 ~ </a:t>
            </a:r>
            <a:r>
              <a:rPr lang="en-US" sz="2800" dirty="0" smtClean="0">
                <a:solidFill>
                  <a:schemeClr val="bg1"/>
                </a:solidFill>
                <a:latin typeface="+mj-lt"/>
              </a:rPr>
              <a:t>Conversation with Ruth and Naomi</a:t>
            </a:r>
          </a:p>
        </p:txBody>
      </p:sp>
      <p:sp>
        <p:nvSpPr>
          <p:cNvPr id="12" name="TextBox 11"/>
          <p:cNvSpPr txBox="1"/>
          <p:nvPr/>
        </p:nvSpPr>
        <p:spPr>
          <a:xfrm>
            <a:off x="1295400" y="1754368"/>
            <a:ext cx="5486400" cy="954107"/>
          </a:xfrm>
          <a:prstGeom prst="rect">
            <a:avLst/>
          </a:prstGeom>
          <a:noFill/>
        </p:spPr>
        <p:txBody>
          <a:bodyPr wrap="square" rtlCol="0">
            <a:spAutoFit/>
          </a:bodyPr>
          <a:lstStyle/>
          <a:p>
            <a:r>
              <a:rPr lang="en-US" sz="2800" dirty="0" smtClean="0">
                <a:latin typeface="+mj-lt"/>
              </a:rPr>
              <a:t>vv. 4-7 ~ </a:t>
            </a:r>
            <a:r>
              <a:rPr lang="en-US" sz="2800" dirty="0" smtClean="0">
                <a:solidFill>
                  <a:schemeClr val="bg1"/>
                </a:solidFill>
                <a:latin typeface="+mj-lt"/>
              </a:rPr>
              <a:t>Conversation with Boaz and workers</a:t>
            </a:r>
          </a:p>
        </p:txBody>
      </p:sp>
      <p:sp>
        <p:nvSpPr>
          <p:cNvPr id="13" name="TextBox 12"/>
          <p:cNvSpPr txBox="1"/>
          <p:nvPr/>
        </p:nvSpPr>
        <p:spPr>
          <a:xfrm>
            <a:off x="1524000" y="2777925"/>
            <a:ext cx="4800600" cy="954107"/>
          </a:xfrm>
          <a:prstGeom prst="rect">
            <a:avLst/>
          </a:prstGeom>
          <a:noFill/>
        </p:spPr>
        <p:txBody>
          <a:bodyPr wrap="square" rtlCol="0">
            <a:spAutoFit/>
          </a:bodyPr>
          <a:lstStyle/>
          <a:p>
            <a:r>
              <a:rPr lang="en-US" sz="2800" dirty="0" smtClean="0">
                <a:latin typeface="Magneto" pitchFamily="82" charset="0"/>
              </a:rPr>
              <a:t>vv. 8-14 ~ </a:t>
            </a:r>
            <a:r>
              <a:rPr lang="en-US" sz="2800" dirty="0" smtClean="0">
                <a:solidFill>
                  <a:schemeClr val="bg1"/>
                </a:solidFill>
                <a:latin typeface="Magneto" pitchFamily="82" charset="0"/>
              </a:rPr>
              <a:t>Conversation with Boaz and Ruth</a:t>
            </a:r>
          </a:p>
        </p:txBody>
      </p:sp>
      <p:sp>
        <p:nvSpPr>
          <p:cNvPr id="14" name="TextBox 13"/>
          <p:cNvSpPr txBox="1"/>
          <p:nvPr/>
        </p:nvSpPr>
        <p:spPr>
          <a:xfrm>
            <a:off x="1295400" y="3742318"/>
            <a:ext cx="5486400" cy="954107"/>
          </a:xfrm>
          <a:prstGeom prst="rect">
            <a:avLst/>
          </a:prstGeom>
          <a:noFill/>
        </p:spPr>
        <p:txBody>
          <a:bodyPr wrap="square" rtlCol="0">
            <a:spAutoFit/>
          </a:bodyPr>
          <a:lstStyle/>
          <a:p>
            <a:r>
              <a:rPr lang="en-US" sz="2800" dirty="0" smtClean="0">
                <a:latin typeface="+mj-lt"/>
              </a:rPr>
              <a:t>v. 15 ~ </a:t>
            </a:r>
            <a:r>
              <a:rPr lang="en-US" sz="2800" dirty="0" smtClean="0">
                <a:solidFill>
                  <a:schemeClr val="bg1"/>
                </a:solidFill>
                <a:latin typeface="+mj-lt"/>
              </a:rPr>
              <a:t>Conversation with Boaz and workers</a:t>
            </a:r>
          </a:p>
        </p:txBody>
      </p:sp>
      <p:sp>
        <p:nvSpPr>
          <p:cNvPr id="17" name="TextBox 16"/>
          <p:cNvSpPr txBox="1"/>
          <p:nvPr/>
        </p:nvSpPr>
        <p:spPr>
          <a:xfrm>
            <a:off x="1295400" y="4707843"/>
            <a:ext cx="5486400" cy="954107"/>
          </a:xfrm>
          <a:prstGeom prst="rect">
            <a:avLst/>
          </a:prstGeom>
          <a:noFill/>
        </p:spPr>
        <p:txBody>
          <a:bodyPr wrap="square" rtlCol="0">
            <a:spAutoFit/>
          </a:bodyPr>
          <a:lstStyle/>
          <a:p>
            <a:r>
              <a:rPr lang="en-US" sz="2800" dirty="0" smtClean="0">
                <a:latin typeface="+mj-lt"/>
              </a:rPr>
              <a:t>vv. 19-22 ~ </a:t>
            </a:r>
            <a:r>
              <a:rPr lang="en-US" sz="2800" dirty="0" smtClean="0">
                <a:solidFill>
                  <a:schemeClr val="bg1"/>
                </a:solidFill>
                <a:latin typeface="+mj-lt"/>
              </a:rPr>
              <a:t>Conversation with Ruth and Naomi</a:t>
            </a:r>
          </a:p>
        </p:txBody>
      </p:sp>
      <p:sp>
        <p:nvSpPr>
          <p:cNvPr id="18" name="TextBox 17"/>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Chiasm of Ruth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iterate type="lt">
                                    <p:tmPct val="0"/>
                                  </p:iterate>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18"/>
                                        </p:tgtEl>
                                        <p:attrNameLst>
                                          <p:attrName>ppt_y</p:attrName>
                                        </p:attrNameLst>
                                      </p:cBhvr>
                                      <p:tavLst>
                                        <p:tav tm="0">
                                          <p:val>
                                            <p:strVal val="#ppt_y"/>
                                          </p:val>
                                        </p:tav>
                                        <p:tav tm="100000">
                                          <p:val>
                                            <p:strVal val="#ppt_y"/>
                                          </p:val>
                                        </p:tav>
                                      </p:tavLst>
                                    </p:anim>
                                    <p:anim calcmode="lin" valueType="num">
                                      <p:cBhvr>
                                        <p:cTn id="15" dur="50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18"/>
                                        </p:tgtEl>
                                      </p:cBhvr>
                                    </p:animEffect>
                                  </p:childTnLst>
                                </p:cTn>
                              </p:par>
                            </p:childTnLst>
                          </p:cTn>
                        </p:par>
                        <p:par>
                          <p:cTn id="18" fill="hold">
                            <p:stCondLst>
                              <p:cond delay="1100"/>
                            </p:stCondLst>
                            <p:childTnLst>
                              <p:par>
                                <p:cTn id="19" presetID="34" presetClass="entr" presetSubtype="0" fill="hold" grpId="0" nodeType="afterEffect">
                                  <p:stCondLst>
                                    <p:cond delay="0"/>
                                  </p:stCondLst>
                                  <p:iterate type="lt">
                                    <p:tmPct val="0"/>
                                  </p:iterate>
                                  <p:childTnLst>
                                    <p:set>
                                      <p:cBhvr>
                                        <p:cTn id="20" dur="1" fill="hold">
                                          <p:stCondLst>
                                            <p:cond delay="0"/>
                                          </p:stCondLst>
                                        </p:cTn>
                                        <p:tgtEl>
                                          <p:spTgt spid="11"/>
                                        </p:tgtEl>
                                        <p:attrNameLst>
                                          <p:attrName>style.visibility</p:attrName>
                                        </p:attrNameLst>
                                      </p:cBhvr>
                                      <p:to>
                                        <p:strVal val="visible"/>
                                      </p:to>
                                    </p:set>
                                    <p:anim from="(-#ppt_w/2)" to="(#ppt_x)" calcmode="lin" valueType="num">
                                      <p:cBhvr>
                                        <p:cTn id="21" dur="600" fill="hold">
                                          <p:stCondLst>
                                            <p:cond delay="0"/>
                                          </p:stCondLst>
                                        </p:cTn>
                                        <p:tgtEl>
                                          <p:spTgt spid="11"/>
                                        </p:tgtEl>
                                        <p:attrNameLst>
                                          <p:attrName>ppt_x</p:attrName>
                                        </p:attrNameLst>
                                      </p:cBhvr>
                                    </p:anim>
                                    <p:anim from="0" to="-1.0" calcmode="lin" valueType="num">
                                      <p:cBhvr>
                                        <p:cTn id="22" dur="200" decel="50000" autoRev="1" fill="hold">
                                          <p:stCondLst>
                                            <p:cond delay="600"/>
                                          </p:stCondLst>
                                        </p:cTn>
                                        <p:tgtEl>
                                          <p:spTgt spid="11"/>
                                        </p:tgtEl>
                                        <p:attrNameLst>
                                          <p:attrName>xshear</p:attrName>
                                        </p:attrNameLst>
                                      </p:cBhvr>
                                    </p:anim>
                                    <p:animScale>
                                      <p:cBhvr>
                                        <p:cTn id="23" dur="200" decel="100000" autoRev="1" fill="hold">
                                          <p:stCondLst>
                                            <p:cond delay="600"/>
                                          </p:stCondLst>
                                        </p:cTn>
                                        <p:tgtEl>
                                          <p:spTgt spid="11"/>
                                        </p:tgtEl>
                                      </p:cBhvr>
                                      <p:from x="100000" y="100000"/>
                                      <p:to x="80000" y="100000"/>
                                    </p:animScale>
                                    <p:anim by="(#ppt_h/3+#ppt_w*0.1)" calcmode="lin" valueType="num">
                                      <p:cBhvr additive="sum">
                                        <p:cTn id="24" dur="200" decel="100000" autoRev="1" fill="hold">
                                          <p:stCondLst>
                                            <p:cond delay="600"/>
                                          </p:stCondLst>
                                        </p:cTn>
                                        <p:tgtEl>
                                          <p:spTgt spid="11"/>
                                        </p:tgtEl>
                                        <p:attrNameLst>
                                          <p:attrName>ppt_x</p:attrName>
                                        </p:attrNameLst>
                                      </p:cBhvr>
                                    </p:anim>
                                  </p:childTnLst>
                                </p:cTn>
                              </p:par>
                            </p:childTnLst>
                          </p:cTn>
                        </p:par>
                        <p:par>
                          <p:cTn id="25" fill="hold">
                            <p:stCondLst>
                              <p:cond delay="2100"/>
                            </p:stCondLst>
                            <p:childTnLst>
                              <p:par>
                                <p:cTn id="26" presetID="34" presetClass="entr" presetSubtype="0" fill="hold" grpId="0" nodeType="afterEffect">
                                  <p:stCondLst>
                                    <p:cond delay="0"/>
                                  </p:stCondLst>
                                  <p:iterate type="lt">
                                    <p:tmPct val="0"/>
                                  </p:iterate>
                                  <p:childTnLst>
                                    <p:set>
                                      <p:cBhvr>
                                        <p:cTn id="27" dur="1" fill="hold">
                                          <p:stCondLst>
                                            <p:cond delay="0"/>
                                          </p:stCondLst>
                                        </p:cTn>
                                        <p:tgtEl>
                                          <p:spTgt spid="7"/>
                                        </p:tgtEl>
                                        <p:attrNameLst>
                                          <p:attrName>style.visibility</p:attrName>
                                        </p:attrNameLst>
                                      </p:cBhvr>
                                      <p:to>
                                        <p:strVal val="visible"/>
                                      </p:to>
                                    </p:set>
                                    <p:anim from="(-#ppt_w/2)" to="(#ppt_x)" calcmode="lin" valueType="num">
                                      <p:cBhvr>
                                        <p:cTn id="28" dur="600" fill="hold">
                                          <p:stCondLst>
                                            <p:cond delay="0"/>
                                          </p:stCondLst>
                                        </p:cTn>
                                        <p:tgtEl>
                                          <p:spTgt spid="7"/>
                                        </p:tgtEl>
                                        <p:attrNameLst>
                                          <p:attrName>ppt_x</p:attrName>
                                        </p:attrNameLst>
                                      </p:cBhvr>
                                    </p:anim>
                                    <p:anim from="0" to="-1.0" calcmode="lin" valueType="num">
                                      <p:cBhvr>
                                        <p:cTn id="29" dur="200" decel="50000" autoRev="1" fill="hold">
                                          <p:stCondLst>
                                            <p:cond delay="600"/>
                                          </p:stCondLst>
                                        </p:cTn>
                                        <p:tgtEl>
                                          <p:spTgt spid="7"/>
                                        </p:tgtEl>
                                        <p:attrNameLst>
                                          <p:attrName>xshear</p:attrName>
                                        </p:attrNameLst>
                                      </p:cBhvr>
                                    </p:anim>
                                    <p:animScale>
                                      <p:cBhvr>
                                        <p:cTn id="30" dur="200" decel="100000" autoRev="1" fill="hold">
                                          <p:stCondLst>
                                            <p:cond delay="600"/>
                                          </p:stCondLst>
                                        </p:cTn>
                                        <p:tgtEl>
                                          <p:spTgt spid="7"/>
                                        </p:tgtEl>
                                      </p:cBhvr>
                                      <p:from x="100000" y="100000"/>
                                      <p:to x="80000" y="100000"/>
                                    </p:animScale>
                                    <p:anim by="(#ppt_h/3+#ppt_w*0.1)" calcmode="lin" valueType="num">
                                      <p:cBhvr additive="sum">
                                        <p:cTn id="31" dur="200" decel="100000" autoRev="1" fill="hold">
                                          <p:stCondLst>
                                            <p:cond delay="600"/>
                                          </p:stCondLst>
                                        </p:cTn>
                                        <p:tgtEl>
                                          <p:spTgt spid="7"/>
                                        </p:tgtEl>
                                        <p:attrNameLst>
                                          <p:attrName>ppt_x</p:attrName>
                                        </p:attrNameLst>
                                      </p:cBhvr>
                                    </p:anim>
                                  </p:childTnLst>
                                </p:cTn>
                              </p:par>
                            </p:childTnLst>
                          </p:cTn>
                        </p:par>
                        <p:par>
                          <p:cTn id="32" fill="hold">
                            <p:stCondLst>
                              <p:cond delay="3100"/>
                            </p:stCondLst>
                            <p:childTnLst>
                              <p:par>
                                <p:cTn id="33" presetID="34" presetClass="entr" presetSubtype="0" fill="hold" grpId="0" nodeType="afterEffect">
                                  <p:stCondLst>
                                    <p:cond delay="0"/>
                                  </p:stCondLst>
                                  <p:iterate type="lt">
                                    <p:tmPct val="0"/>
                                  </p:iterate>
                                  <p:childTnLst>
                                    <p:set>
                                      <p:cBhvr>
                                        <p:cTn id="34" dur="1" fill="hold">
                                          <p:stCondLst>
                                            <p:cond delay="0"/>
                                          </p:stCondLst>
                                        </p:cTn>
                                        <p:tgtEl>
                                          <p:spTgt spid="8"/>
                                        </p:tgtEl>
                                        <p:attrNameLst>
                                          <p:attrName>style.visibility</p:attrName>
                                        </p:attrNameLst>
                                      </p:cBhvr>
                                      <p:to>
                                        <p:strVal val="visible"/>
                                      </p:to>
                                    </p:set>
                                    <p:anim from="(-#ppt_w/2)" to="(#ppt_x)" calcmode="lin" valueType="num">
                                      <p:cBhvr>
                                        <p:cTn id="35" dur="600" fill="hold">
                                          <p:stCondLst>
                                            <p:cond delay="0"/>
                                          </p:stCondLst>
                                        </p:cTn>
                                        <p:tgtEl>
                                          <p:spTgt spid="8"/>
                                        </p:tgtEl>
                                        <p:attrNameLst>
                                          <p:attrName>ppt_x</p:attrName>
                                        </p:attrNameLst>
                                      </p:cBhvr>
                                    </p:anim>
                                    <p:anim from="0" to="-1.0" calcmode="lin" valueType="num">
                                      <p:cBhvr>
                                        <p:cTn id="36" dur="200" decel="50000" autoRev="1" fill="hold">
                                          <p:stCondLst>
                                            <p:cond delay="600"/>
                                          </p:stCondLst>
                                        </p:cTn>
                                        <p:tgtEl>
                                          <p:spTgt spid="8"/>
                                        </p:tgtEl>
                                        <p:attrNameLst>
                                          <p:attrName>xshear</p:attrName>
                                        </p:attrNameLst>
                                      </p:cBhvr>
                                    </p:anim>
                                    <p:animScale>
                                      <p:cBhvr>
                                        <p:cTn id="37" dur="200" decel="100000" autoRev="1" fill="hold">
                                          <p:stCondLst>
                                            <p:cond delay="600"/>
                                          </p:stCondLst>
                                        </p:cTn>
                                        <p:tgtEl>
                                          <p:spTgt spid="8"/>
                                        </p:tgtEl>
                                      </p:cBhvr>
                                      <p:from x="100000" y="100000"/>
                                      <p:to x="80000" y="100000"/>
                                    </p:animScale>
                                    <p:anim by="(#ppt_h/3+#ppt_w*0.1)" calcmode="lin" valueType="num">
                                      <p:cBhvr additive="sum">
                                        <p:cTn id="38" dur="200" decel="100000" autoRev="1" fill="hold">
                                          <p:stCondLst>
                                            <p:cond delay="600"/>
                                          </p:stCondLst>
                                        </p:cTn>
                                        <p:tgtEl>
                                          <p:spTgt spid="8"/>
                                        </p:tgtEl>
                                        <p:attrNameLst>
                                          <p:attrName>ppt_x</p:attrName>
                                        </p:attrNameLst>
                                      </p:cBhvr>
                                    </p:anim>
                                  </p:childTnLst>
                                </p:cTn>
                              </p:par>
                            </p:childTnLst>
                          </p:cTn>
                        </p:par>
                        <p:par>
                          <p:cTn id="39" fill="hold">
                            <p:stCondLst>
                              <p:cond delay="4100"/>
                            </p:stCondLst>
                            <p:childTnLst>
                              <p:par>
                                <p:cTn id="40" presetID="34" presetClass="entr" presetSubtype="0" fill="hold" grpId="0" nodeType="afterEffect">
                                  <p:stCondLst>
                                    <p:cond delay="0"/>
                                  </p:stCondLst>
                                  <p:iterate type="lt">
                                    <p:tmPct val="0"/>
                                  </p:iterate>
                                  <p:childTnLst>
                                    <p:set>
                                      <p:cBhvr>
                                        <p:cTn id="41" dur="1" fill="hold">
                                          <p:stCondLst>
                                            <p:cond delay="0"/>
                                          </p:stCondLst>
                                        </p:cTn>
                                        <p:tgtEl>
                                          <p:spTgt spid="9"/>
                                        </p:tgtEl>
                                        <p:attrNameLst>
                                          <p:attrName>style.visibility</p:attrName>
                                        </p:attrNameLst>
                                      </p:cBhvr>
                                      <p:to>
                                        <p:strVal val="visible"/>
                                      </p:to>
                                    </p:set>
                                    <p:anim from="(-#ppt_w/2)" to="(#ppt_x)" calcmode="lin" valueType="num">
                                      <p:cBhvr>
                                        <p:cTn id="42" dur="600" fill="hold">
                                          <p:stCondLst>
                                            <p:cond delay="0"/>
                                          </p:stCondLst>
                                        </p:cTn>
                                        <p:tgtEl>
                                          <p:spTgt spid="9"/>
                                        </p:tgtEl>
                                        <p:attrNameLst>
                                          <p:attrName>ppt_x</p:attrName>
                                        </p:attrNameLst>
                                      </p:cBhvr>
                                    </p:anim>
                                    <p:anim from="0" to="-1.0" calcmode="lin" valueType="num">
                                      <p:cBhvr>
                                        <p:cTn id="43" dur="200" decel="50000" autoRev="1" fill="hold">
                                          <p:stCondLst>
                                            <p:cond delay="600"/>
                                          </p:stCondLst>
                                        </p:cTn>
                                        <p:tgtEl>
                                          <p:spTgt spid="9"/>
                                        </p:tgtEl>
                                        <p:attrNameLst>
                                          <p:attrName>xshear</p:attrName>
                                        </p:attrNameLst>
                                      </p:cBhvr>
                                    </p:anim>
                                    <p:animScale>
                                      <p:cBhvr>
                                        <p:cTn id="44" dur="200" decel="100000" autoRev="1" fill="hold">
                                          <p:stCondLst>
                                            <p:cond delay="600"/>
                                          </p:stCondLst>
                                        </p:cTn>
                                        <p:tgtEl>
                                          <p:spTgt spid="9"/>
                                        </p:tgtEl>
                                      </p:cBhvr>
                                      <p:from x="100000" y="100000"/>
                                      <p:to x="80000" y="100000"/>
                                    </p:animScale>
                                    <p:anim by="(#ppt_h/3+#ppt_w*0.1)" calcmode="lin" valueType="num">
                                      <p:cBhvr additive="sum">
                                        <p:cTn id="45" dur="200" decel="100000" autoRev="1" fill="hold">
                                          <p:stCondLst>
                                            <p:cond delay="600"/>
                                          </p:stCondLst>
                                        </p:cTn>
                                        <p:tgtEl>
                                          <p:spTgt spid="9"/>
                                        </p:tgtEl>
                                        <p:attrNameLst>
                                          <p:attrName>ppt_x</p:attrName>
                                        </p:attrNameLst>
                                      </p:cBhvr>
                                    </p:anim>
                                  </p:childTnLst>
                                </p:cTn>
                              </p:par>
                            </p:childTnLst>
                          </p:cTn>
                        </p:par>
                      </p:childTnLst>
                    </p:cTn>
                  </p:par>
                  <p:par>
                    <p:cTn id="46" fill="hold">
                      <p:stCondLst>
                        <p:cond delay="indefinite"/>
                      </p:stCondLst>
                      <p:childTnLst>
                        <p:par>
                          <p:cTn id="47" fill="hold">
                            <p:stCondLst>
                              <p:cond delay="0"/>
                            </p:stCondLst>
                            <p:childTnLst>
                              <p:par>
                                <p:cTn id="48" presetID="34" presetClass="entr" presetSubtype="0" fill="hold" grpId="2" nodeType="clickEffect">
                                  <p:stCondLst>
                                    <p:cond delay="0"/>
                                  </p:stCondLst>
                                  <p:iterate type="lt">
                                    <p:tmPct val="0"/>
                                  </p:iterate>
                                  <p:childTnLst>
                                    <p:set>
                                      <p:cBhvr>
                                        <p:cTn id="49" dur="1" fill="hold">
                                          <p:stCondLst>
                                            <p:cond delay="0"/>
                                          </p:stCondLst>
                                        </p:cTn>
                                        <p:tgtEl>
                                          <p:spTgt spid="10"/>
                                        </p:tgtEl>
                                        <p:attrNameLst>
                                          <p:attrName>style.visibility</p:attrName>
                                        </p:attrNameLst>
                                      </p:cBhvr>
                                      <p:to>
                                        <p:strVal val="visible"/>
                                      </p:to>
                                    </p:set>
                                    <p:anim from="(-#ppt_w/2)" to="(#ppt_x)" calcmode="lin" valueType="num">
                                      <p:cBhvr>
                                        <p:cTn id="50" dur="600" fill="hold">
                                          <p:stCondLst>
                                            <p:cond delay="0"/>
                                          </p:stCondLst>
                                        </p:cTn>
                                        <p:tgtEl>
                                          <p:spTgt spid="10"/>
                                        </p:tgtEl>
                                        <p:attrNameLst>
                                          <p:attrName>ppt_x</p:attrName>
                                        </p:attrNameLst>
                                      </p:cBhvr>
                                    </p:anim>
                                    <p:anim from="0" to="-1.0" calcmode="lin" valueType="num">
                                      <p:cBhvr>
                                        <p:cTn id="51" dur="200" decel="50000" autoRev="1" fill="hold">
                                          <p:stCondLst>
                                            <p:cond delay="600"/>
                                          </p:stCondLst>
                                        </p:cTn>
                                        <p:tgtEl>
                                          <p:spTgt spid="10"/>
                                        </p:tgtEl>
                                        <p:attrNameLst>
                                          <p:attrName>xshear</p:attrName>
                                        </p:attrNameLst>
                                      </p:cBhvr>
                                    </p:anim>
                                    <p:animScale>
                                      <p:cBhvr>
                                        <p:cTn id="52" dur="200" decel="100000" autoRev="1" fill="hold">
                                          <p:stCondLst>
                                            <p:cond delay="600"/>
                                          </p:stCondLst>
                                        </p:cTn>
                                        <p:tgtEl>
                                          <p:spTgt spid="10"/>
                                        </p:tgtEl>
                                      </p:cBhvr>
                                      <p:from x="100000" y="100000"/>
                                      <p:to x="80000" y="100000"/>
                                    </p:animScale>
                                    <p:anim by="(#ppt_h/3+#ppt_w*0.1)" calcmode="lin" valueType="num">
                                      <p:cBhvr additive="sum">
                                        <p:cTn id="53" dur="200" decel="100000" autoRev="1" fill="hold">
                                          <p:stCondLst>
                                            <p:cond delay="600"/>
                                          </p:stCondLst>
                                        </p:cTn>
                                        <p:tgtEl>
                                          <p:spTgt spid="10"/>
                                        </p:tgtEl>
                                        <p:attrNameLst>
                                          <p:attrName>ppt_x</p:attrName>
                                        </p:attrNameLst>
                                      </p:cBhvr>
                                    </p:anim>
                                  </p:childTnLst>
                                </p:cTn>
                              </p:par>
                            </p:childTnLst>
                          </p:cTn>
                        </p:par>
                      </p:childTnLst>
                    </p:cTn>
                  </p:par>
                  <p:par>
                    <p:cTn id="54" fill="hold">
                      <p:stCondLst>
                        <p:cond delay="indefinite"/>
                      </p:stCondLst>
                      <p:childTnLst>
                        <p:par>
                          <p:cTn id="55" fill="hold">
                            <p:stCondLst>
                              <p:cond delay="0"/>
                            </p:stCondLst>
                            <p:childTnLst>
                              <p:par>
                                <p:cTn id="56" presetID="34" presetClass="entr" presetSubtype="0" fill="hold" grpId="1" nodeType="clickEffect">
                                  <p:stCondLst>
                                    <p:cond delay="0"/>
                                  </p:stCondLst>
                                  <p:iterate type="lt">
                                    <p:tmPct val="0"/>
                                  </p:iterate>
                                  <p:childTnLst>
                                    <p:set>
                                      <p:cBhvr>
                                        <p:cTn id="57" dur="1" fill="hold">
                                          <p:stCondLst>
                                            <p:cond delay="0"/>
                                          </p:stCondLst>
                                        </p:cTn>
                                        <p:tgtEl>
                                          <p:spTgt spid="12"/>
                                        </p:tgtEl>
                                        <p:attrNameLst>
                                          <p:attrName>style.visibility</p:attrName>
                                        </p:attrNameLst>
                                      </p:cBhvr>
                                      <p:to>
                                        <p:strVal val="visible"/>
                                      </p:to>
                                    </p:set>
                                    <p:anim from="(-#ppt_w/2)" to="(#ppt_x)" calcmode="lin" valueType="num">
                                      <p:cBhvr>
                                        <p:cTn id="58" dur="600" fill="hold">
                                          <p:stCondLst>
                                            <p:cond delay="0"/>
                                          </p:stCondLst>
                                        </p:cTn>
                                        <p:tgtEl>
                                          <p:spTgt spid="12"/>
                                        </p:tgtEl>
                                        <p:attrNameLst>
                                          <p:attrName>ppt_x</p:attrName>
                                        </p:attrNameLst>
                                      </p:cBhvr>
                                    </p:anim>
                                    <p:anim from="0" to="-1.0" calcmode="lin" valueType="num">
                                      <p:cBhvr>
                                        <p:cTn id="59" dur="200" decel="50000" autoRev="1" fill="hold">
                                          <p:stCondLst>
                                            <p:cond delay="600"/>
                                          </p:stCondLst>
                                        </p:cTn>
                                        <p:tgtEl>
                                          <p:spTgt spid="12"/>
                                        </p:tgtEl>
                                        <p:attrNameLst>
                                          <p:attrName>xshear</p:attrName>
                                        </p:attrNameLst>
                                      </p:cBhvr>
                                    </p:anim>
                                    <p:animScale>
                                      <p:cBhvr>
                                        <p:cTn id="60" dur="200" decel="100000" autoRev="1" fill="hold">
                                          <p:stCondLst>
                                            <p:cond delay="600"/>
                                          </p:stCondLst>
                                        </p:cTn>
                                        <p:tgtEl>
                                          <p:spTgt spid="12"/>
                                        </p:tgtEl>
                                      </p:cBhvr>
                                      <p:from x="100000" y="100000"/>
                                      <p:to x="80000" y="100000"/>
                                    </p:animScale>
                                    <p:anim by="(#ppt_h/3+#ppt_w*0.1)" calcmode="lin" valueType="num">
                                      <p:cBhvr additive="sum">
                                        <p:cTn id="61" dur="200" decel="100000" autoRev="1" fill="hold">
                                          <p:stCondLst>
                                            <p:cond delay="600"/>
                                          </p:stCondLst>
                                        </p:cTn>
                                        <p:tgtEl>
                                          <p:spTgt spid="12"/>
                                        </p:tgtEl>
                                        <p:attrNameLst>
                                          <p:attrName>ppt_x</p:attrName>
                                        </p:attrNameLst>
                                      </p:cBhvr>
                                    </p:anim>
                                  </p:childTnLst>
                                </p:cTn>
                              </p:par>
                            </p:childTnLst>
                          </p:cTn>
                        </p:par>
                      </p:childTnLst>
                    </p:cTn>
                  </p:par>
                  <p:par>
                    <p:cTn id="62" fill="hold">
                      <p:stCondLst>
                        <p:cond delay="indefinite"/>
                      </p:stCondLst>
                      <p:childTnLst>
                        <p:par>
                          <p:cTn id="63" fill="hold">
                            <p:stCondLst>
                              <p:cond delay="0"/>
                            </p:stCondLst>
                            <p:childTnLst>
                              <p:par>
                                <p:cTn id="64" presetID="34" presetClass="entr" presetSubtype="0" fill="hold" grpId="1" nodeType="clickEffect">
                                  <p:stCondLst>
                                    <p:cond delay="0"/>
                                  </p:stCondLst>
                                  <p:iterate type="lt">
                                    <p:tmPct val="0"/>
                                  </p:iterate>
                                  <p:childTnLst>
                                    <p:set>
                                      <p:cBhvr>
                                        <p:cTn id="65" dur="1" fill="hold">
                                          <p:stCondLst>
                                            <p:cond delay="0"/>
                                          </p:stCondLst>
                                        </p:cTn>
                                        <p:tgtEl>
                                          <p:spTgt spid="13"/>
                                        </p:tgtEl>
                                        <p:attrNameLst>
                                          <p:attrName>style.visibility</p:attrName>
                                        </p:attrNameLst>
                                      </p:cBhvr>
                                      <p:to>
                                        <p:strVal val="visible"/>
                                      </p:to>
                                    </p:set>
                                    <p:anim from="(-#ppt_w/2)" to="(#ppt_x)" calcmode="lin" valueType="num">
                                      <p:cBhvr>
                                        <p:cTn id="66" dur="600" fill="hold">
                                          <p:stCondLst>
                                            <p:cond delay="0"/>
                                          </p:stCondLst>
                                        </p:cTn>
                                        <p:tgtEl>
                                          <p:spTgt spid="13"/>
                                        </p:tgtEl>
                                        <p:attrNameLst>
                                          <p:attrName>ppt_x</p:attrName>
                                        </p:attrNameLst>
                                      </p:cBhvr>
                                    </p:anim>
                                    <p:anim from="0" to="-1.0" calcmode="lin" valueType="num">
                                      <p:cBhvr>
                                        <p:cTn id="67" dur="200" decel="50000" autoRev="1" fill="hold">
                                          <p:stCondLst>
                                            <p:cond delay="600"/>
                                          </p:stCondLst>
                                        </p:cTn>
                                        <p:tgtEl>
                                          <p:spTgt spid="13"/>
                                        </p:tgtEl>
                                        <p:attrNameLst>
                                          <p:attrName>xshear</p:attrName>
                                        </p:attrNameLst>
                                      </p:cBhvr>
                                    </p:anim>
                                    <p:animScale>
                                      <p:cBhvr>
                                        <p:cTn id="68" dur="200" decel="100000" autoRev="1" fill="hold">
                                          <p:stCondLst>
                                            <p:cond delay="600"/>
                                          </p:stCondLst>
                                        </p:cTn>
                                        <p:tgtEl>
                                          <p:spTgt spid="13"/>
                                        </p:tgtEl>
                                      </p:cBhvr>
                                      <p:from x="100000" y="100000"/>
                                      <p:to x="80000" y="100000"/>
                                    </p:animScale>
                                    <p:anim by="(#ppt_h/3+#ppt_w*0.1)" calcmode="lin" valueType="num">
                                      <p:cBhvr additive="sum">
                                        <p:cTn id="69" dur="200" decel="100000" autoRev="1" fill="hold">
                                          <p:stCondLst>
                                            <p:cond delay="600"/>
                                          </p:stCondLst>
                                        </p:cTn>
                                        <p:tgtEl>
                                          <p:spTgt spid="13"/>
                                        </p:tgtEl>
                                        <p:attrNameLst>
                                          <p:attrName>ppt_x</p:attrName>
                                        </p:attrNameLst>
                                      </p:cBhvr>
                                    </p:anim>
                                  </p:childTnLst>
                                </p:cTn>
                              </p:par>
                            </p:childTnLst>
                          </p:cTn>
                        </p:par>
                      </p:childTnLst>
                    </p:cTn>
                  </p:par>
                  <p:par>
                    <p:cTn id="70" fill="hold">
                      <p:stCondLst>
                        <p:cond delay="indefinite"/>
                      </p:stCondLst>
                      <p:childTnLst>
                        <p:par>
                          <p:cTn id="71" fill="hold">
                            <p:stCondLst>
                              <p:cond delay="0"/>
                            </p:stCondLst>
                            <p:childTnLst>
                              <p:par>
                                <p:cTn id="72" presetID="34" presetClass="entr" presetSubtype="0" fill="hold" grpId="1" nodeType="clickEffect">
                                  <p:stCondLst>
                                    <p:cond delay="0"/>
                                  </p:stCondLst>
                                  <p:iterate type="lt">
                                    <p:tmPct val="0"/>
                                  </p:iterate>
                                  <p:childTnLst>
                                    <p:set>
                                      <p:cBhvr>
                                        <p:cTn id="73" dur="1" fill="hold">
                                          <p:stCondLst>
                                            <p:cond delay="0"/>
                                          </p:stCondLst>
                                        </p:cTn>
                                        <p:tgtEl>
                                          <p:spTgt spid="14"/>
                                        </p:tgtEl>
                                        <p:attrNameLst>
                                          <p:attrName>style.visibility</p:attrName>
                                        </p:attrNameLst>
                                      </p:cBhvr>
                                      <p:to>
                                        <p:strVal val="visible"/>
                                      </p:to>
                                    </p:set>
                                    <p:anim from="(-#ppt_w/2)" to="(#ppt_x)" calcmode="lin" valueType="num">
                                      <p:cBhvr>
                                        <p:cTn id="74" dur="600" fill="hold">
                                          <p:stCondLst>
                                            <p:cond delay="0"/>
                                          </p:stCondLst>
                                        </p:cTn>
                                        <p:tgtEl>
                                          <p:spTgt spid="14"/>
                                        </p:tgtEl>
                                        <p:attrNameLst>
                                          <p:attrName>ppt_x</p:attrName>
                                        </p:attrNameLst>
                                      </p:cBhvr>
                                    </p:anim>
                                    <p:anim from="0" to="-1.0" calcmode="lin" valueType="num">
                                      <p:cBhvr>
                                        <p:cTn id="75" dur="200" decel="50000" autoRev="1" fill="hold">
                                          <p:stCondLst>
                                            <p:cond delay="600"/>
                                          </p:stCondLst>
                                        </p:cTn>
                                        <p:tgtEl>
                                          <p:spTgt spid="14"/>
                                        </p:tgtEl>
                                        <p:attrNameLst>
                                          <p:attrName>xshear</p:attrName>
                                        </p:attrNameLst>
                                      </p:cBhvr>
                                    </p:anim>
                                    <p:animScale>
                                      <p:cBhvr>
                                        <p:cTn id="76" dur="200" decel="100000" autoRev="1" fill="hold">
                                          <p:stCondLst>
                                            <p:cond delay="600"/>
                                          </p:stCondLst>
                                        </p:cTn>
                                        <p:tgtEl>
                                          <p:spTgt spid="14"/>
                                        </p:tgtEl>
                                      </p:cBhvr>
                                      <p:from x="100000" y="100000"/>
                                      <p:to x="80000" y="100000"/>
                                    </p:animScale>
                                    <p:anim by="(#ppt_h/3+#ppt_w*0.1)" calcmode="lin" valueType="num">
                                      <p:cBhvr additive="sum">
                                        <p:cTn id="77" dur="200" decel="100000" autoRev="1" fill="hold">
                                          <p:stCondLst>
                                            <p:cond delay="600"/>
                                          </p:stCondLst>
                                        </p:cTn>
                                        <p:tgtEl>
                                          <p:spTgt spid="14"/>
                                        </p:tgtEl>
                                        <p:attrNameLst>
                                          <p:attrName>ppt_x</p:attrName>
                                        </p:attrNameLst>
                                      </p:cBhvr>
                                    </p:anim>
                                  </p:childTnLst>
                                </p:cTn>
                              </p:par>
                            </p:childTnLst>
                          </p:cTn>
                        </p:par>
                      </p:childTnLst>
                    </p:cTn>
                  </p:par>
                  <p:par>
                    <p:cTn id="78" fill="hold">
                      <p:stCondLst>
                        <p:cond delay="indefinite"/>
                      </p:stCondLst>
                      <p:childTnLst>
                        <p:par>
                          <p:cTn id="79" fill="hold">
                            <p:stCondLst>
                              <p:cond delay="0"/>
                            </p:stCondLst>
                            <p:childTnLst>
                              <p:par>
                                <p:cTn id="80" presetID="34" presetClass="entr" presetSubtype="0" fill="hold" grpId="2" nodeType="clickEffect">
                                  <p:stCondLst>
                                    <p:cond delay="0"/>
                                  </p:stCondLst>
                                  <p:iterate type="lt">
                                    <p:tmPct val="0"/>
                                  </p:iterate>
                                  <p:childTnLst>
                                    <p:set>
                                      <p:cBhvr>
                                        <p:cTn id="81" dur="1" fill="hold">
                                          <p:stCondLst>
                                            <p:cond delay="0"/>
                                          </p:stCondLst>
                                        </p:cTn>
                                        <p:tgtEl>
                                          <p:spTgt spid="17"/>
                                        </p:tgtEl>
                                        <p:attrNameLst>
                                          <p:attrName>style.visibility</p:attrName>
                                        </p:attrNameLst>
                                      </p:cBhvr>
                                      <p:to>
                                        <p:strVal val="visible"/>
                                      </p:to>
                                    </p:set>
                                    <p:anim from="(-#ppt_w/2)" to="(#ppt_x)" calcmode="lin" valueType="num">
                                      <p:cBhvr>
                                        <p:cTn id="82" dur="600" fill="hold">
                                          <p:stCondLst>
                                            <p:cond delay="0"/>
                                          </p:stCondLst>
                                        </p:cTn>
                                        <p:tgtEl>
                                          <p:spTgt spid="17"/>
                                        </p:tgtEl>
                                        <p:attrNameLst>
                                          <p:attrName>ppt_x</p:attrName>
                                        </p:attrNameLst>
                                      </p:cBhvr>
                                    </p:anim>
                                    <p:anim from="0" to="-1.0" calcmode="lin" valueType="num">
                                      <p:cBhvr>
                                        <p:cTn id="83" dur="200" decel="50000" autoRev="1" fill="hold">
                                          <p:stCondLst>
                                            <p:cond delay="600"/>
                                          </p:stCondLst>
                                        </p:cTn>
                                        <p:tgtEl>
                                          <p:spTgt spid="17"/>
                                        </p:tgtEl>
                                        <p:attrNameLst>
                                          <p:attrName>xshear</p:attrName>
                                        </p:attrNameLst>
                                      </p:cBhvr>
                                    </p:anim>
                                    <p:animScale>
                                      <p:cBhvr>
                                        <p:cTn id="84" dur="200" decel="100000" autoRev="1" fill="hold">
                                          <p:stCondLst>
                                            <p:cond delay="600"/>
                                          </p:stCondLst>
                                        </p:cTn>
                                        <p:tgtEl>
                                          <p:spTgt spid="17"/>
                                        </p:tgtEl>
                                      </p:cBhvr>
                                      <p:from x="100000" y="100000"/>
                                      <p:to x="80000" y="100000"/>
                                    </p:animScale>
                                    <p:anim by="(#ppt_h/3+#ppt_w*0.1)" calcmode="lin" valueType="num">
                                      <p:cBhvr additive="sum">
                                        <p:cTn id="85" dur="200" decel="100000" autoRev="1" fill="hold">
                                          <p:stCondLst>
                                            <p:cond delay="600"/>
                                          </p:stCondLst>
                                        </p:cTn>
                                        <p:tgtEl>
                                          <p:spTgt spid="17"/>
                                        </p:tgtEl>
                                        <p:attrNameLst>
                                          <p:attrName>ppt_x</p:attrName>
                                        </p:attrNameLst>
                                      </p:cBhvr>
                                    </p:anim>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left)">
                                      <p:cBhvr>
                                        <p:cTn id="90" dur="500"/>
                                        <p:tgtEl>
                                          <p:spTgt spid="20"/>
                                        </p:tgtEl>
                                      </p:cBhvr>
                                    </p:animEffect>
                                  </p:childTnLst>
                                </p:cTn>
                              </p:par>
                            </p:childTnLst>
                          </p:cTn>
                        </p:par>
                        <p:par>
                          <p:cTn id="91" fill="hold">
                            <p:stCondLst>
                              <p:cond delay="500"/>
                            </p:stCondLst>
                            <p:childTnLst>
                              <p:par>
                                <p:cTn id="92" presetID="22" presetClass="entr" presetSubtype="8"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ipe(left)">
                                      <p:cBhvr>
                                        <p:cTn id="94" dur="500"/>
                                        <p:tgtEl>
                                          <p:spTgt spid="21"/>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22"/>
                                        </p:tgtEl>
                                        <p:attrNameLst>
                                          <p:attrName>style.visibility</p:attrName>
                                        </p:attrNameLst>
                                      </p:cBhvr>
                                      <p:to>
                                        <p:strVal val="visible"/>
                                      </p:to>
                                    </p:set>
                                    <p:animEffect transition="in" filter="wipe(left)">
                                      <p:cBhvr>
                                        <p:cTn id="99" dur="500"/>
                                        <p:tgtEl>
                                          <p:spTgt spid="22"/>
                                        </p:tgtEl>
                                      </p:cBhvr>
                                    </p:animEffect>
                                  </p:childTnLst>
                                </p:cTn>
                              </p:par>
                            </p:childTnLst>
                          </p:cTn>
                        </p:par>
                        <p:par>
                          <p:cTn id="100" fill="hold">
                            <p:stCondLst>
                              <p:cond delay="500"/>
                            </p:stCondLst>
                            <p:childTnLst>
                              <p:par>
                                <p:cTn id="101" presetID="22" presetClass="entr" presetSubtype="8"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wipe(left)">
                                      <p:cBhvr>
                                        <p:cTn id="103" dur="500"/>
                                        <p:tgtEl>
                                          <p:spTgt spid="23"/>
                                        </p:tgtEl>
                                      </p:cBhvr>
                                    </p:animEffect>
                                  </p:childTnLst>
                                </p:cTn>
                              </p:par>
                              <p:par>
                                <p:cTn id="104" presetID="10" presetClass="exit" presetSubtype="0" fill="hold" grpId="1" nodeType="withEffect">
                                  <p:stCondLst>
                                    <p:cond delay="0"/>
                                  </p:stCondLst>
                                  <p:childTnLst>
                                    <p:animEffect transition="out" filter="fade">
                                      <p:cBhvr>
                                        <p:cTn id="105" dur="2000"/>
                                        <p:tgtEl>
                                          <p:spTgt spid="20"/>
                                        </p:tgtEl>
                                      </p:cBhvr>
                                    </p:animEffect>
                                    <p:set>
                                      <p:cBhvr>
                                        <p:cTn id="106" dur="1" fill="hold">
                                          <p:stCondLst>
                                            <p:cond delay="1999"/>
                                          </p:stCondLst>
                                        </p:cTn>
                                        <p:tgtEl>
                                          <p:spTgt spid="20"/>
                                        </p:tgtEl>
                                        <p:attrNameLst>
                                          <p:attrName>style.visibility</p:attrName>
                                        </p:attrNameLst>
                                      </p:cBhvr>
                                      <p:to>
                                        <p:strVal val="hidden"/>
                                      </p:to>
                                    </p:set>
                                  </p:childTnLst>
                                </p:cTn>
                              </p:par>
                              <p:par>
                                <p:cTn id="107" presetID="10" presetClass="exit" presetSubtype="0" fill="hold" grpId="1" nodeType="withEffect">
                                  <p:stCondLst>
                                    <p:cond delay="0"/>
                                  </p:stCondLst>
                                  <p:childTnLst>
                                    <p:animEffect transition="out" filter="fade">
                                      <p:cBhvr>
                                        <p:cTn id="108" dur="2000"/>
                                        <p:tgtEl>
                                          <p:spTgt spid="21"/>
                                        </p:tgtEl>
                                      </p:cBhvr>
                                    </p:animEffect>
                                    <p:set>
                                      <p:cBhvr>
                                        <p:cTn id="109" dur="1" fill="hold">
                                          <p:stCondLst>
                                            <p:cond delay="1999"/>
                                          </p:stCondLst>
                                        </p:cTn>
                                        <p:tgtEl>
                                          <p:spTgt spid="21"/>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grpId="0" nodeType="clickEffect">
                                  <p:stCondLst>
                                    <p:cond delay="0"/>
                                  </p:stCondLst>
                                  <p:childTnLst>
                                    <p:set>
                                      <p:cBhvr>
                                        <p:cTn id="113" dur="1" fill="hold">
                                          <p:stCondLst>
                                            <p:cond delay="0"/>
                                          </p:stCondLst>
                                        </p:cTn>
                                        <p:tgtEl>
                                          <p:spTgt spid="24"/>
                                        </p:tgtEl>
                                        <p:attrNameLst>
                                          <p:attrName>style.visibility</p:attrName>
                                        </p:attrNameLst>
                                      </p:cBhvr>
                                      <p:to>
                                        <p:strVal val="visible"/>
                                      </p:to>
                                    </p:set>
                                    <p:animEffect transition="in" filter="wipe(left)">
                                      <p:cBhvr>
                                        <p:cTn id="114" dur="500"/>
                                        <p:tgtEl>
                                          <p:spTgt spid="24"/>
                                        </p:tgtEl>
                                      </p:cBhvr>
                                    </p:animEffect>
                                  </p:childTnLst>
                                </p:cTn>
                              </p:par>
                              <p:par>
                                <p:cTn id="115" presetID="10" presetClass="exit" presetSubtype="0" fill="hold" grpId="1" nodeType="withEffect">
                                  <p:stCondLst>
                                    <p:cond delay="0"/>
                                  </p:stCondLst>
                                  <p:childTnLst>
                                    <p:animEffect transition="out" filter="fade">
                                      <p:cBhvr>
                                        <p:cTn id="116" dur="2000"/>
                                        <p:tgtEl>
                                          <p:spTgt spid="22"/>
                                        </p:tgtEl>
                                      </p:cBhvr>
                                    </p:animEffect>
                                    <p:set>
                                      <p:cBhvr>
                                        <p:cTn id="117" dur="1" fill="hold">
                                          <p:stCondLst>
                                            <p:cond delay="1999"/>
                                          </p:stCondLst>
                                        </p:cTn>
                                        <p:tgtEl>
                                          <p:spTgt spid="22"/>
                                        </p:tgtEl>
                                        <p:attrNameLst>
                                          <p:attrName>style.visibility</p:attrName>
                                        </p:attrNameLst>
                                      </p:cBhvr>
                                      <p:to>
                                        <p:strVal val="hidden"/>
                                      </p:to>
                                    </p:set>
                                  </p:childTnLst>
                                </p:cTn>
                              </p:par>
                              <p:par>
                                <p:cTn id="118" presetID="10" presetClass="exit" presetSubtype="0" fill="hold" grpId="1" nodeType="withEffect">
                                  <p:stCondLst>
                                    <p:cond delay="0"/>
                                  </p:stCondLst>
                                  <p:childTnLst>
                                    <p:animEffect transition="out" filter="fade">
                                      <p:cBhvr>
                                        <p:cTn id="119" dur="2000"/>
                                        <p:tgtEl>
                                          <p:spTgt spid="23"/>
                                        </p:tgtEl>
                                      </p:cBhvr>
                                    </p:animEffect>
                                    <p:set>
                                      <p:cBhvr>
                                        <p:cTn id="120" dur="1" fill="hold">
                                          <p:stCondLst>
                                            <p:cond delay="1999"/>
                                          </p:stCondLst>
                                        </p:cTn>
                                        <p:tgtEl>
                                          <p:spTgt spid="23"/>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34" presetClass="exit" presetSubtype="0" fill="hold" grpId="1" nodeType="clickEffect">
                                  <p:stCondLst>
                                    <p:cond delay="0"/>
                                  </p:stCondLst>
                                  <p:iterate type="lt">
                                    <p:tmPct val="0"/>
                                  </p:iterate>
                                  <p:childTnLst>
                                    <p:anim from="(ppt_x)" to="(ppt_x+1)" calcmode="lin" valueType="num">
                                      <p:cBhvr>
                                        <p:cTn id="124" dur="1000">
                                          <p:stCondLst>
                                            <p:cond delay="0"/>
                                          </p:stCondLst>
                                        </p:cTn>
                                        <p:tgtEl>
                                          <p:spTgt spid="6"/>
                                        </p:tgtEl>
                                        <p:attrNameLst>
                                          <p:attrName>ppt_x</p:attrName>
                                        </p:attrNameLst>
                                      </p:cBhvr>
                                    </p:anim>
                                    <p:anim from="0" to="-1.0" calcmode="lin" valueType="num">
                                      <p:cBhvr>
                                        <p:cTn id="125" dur="200" accel="50000">
                                          <p:stCondLst>
                                            <p:cond delay="0"/>
                                          </p:stCondLst>
                                        </p:cTn>
                                        <p:tgtEl>
                                          <p:spTgt spid="6"/>
                                        </p:tgtEl>
                                        <p:attrNameLst>
                                          <p:attrName>xshear</p:attrName>
                                        </p:attrNameLst>
                                      </p:cBhvr>
                                    </p:anim>
                                    <p:set>
                                      <p:cBhvr>
                                        <p:cTn id="126" dur="800">
                                          <p:stCondLst>
                                            <p:cond delay="200"/>
                                          </p:stCondLst>
                                        </p:cTn>
                                        <p:tgtEl>
                                          <p:spTgt spid="6"/>
                                        </p:tgtEl>
                                        <p:attrNameLst>
                                          <p:attrName>xshear</p:attrName>
                                        </p:attrNameLst>
                                      </p:cBhvr>
                                      <p:to>
                                        <p:strVal val="-1.0"/>
                                      </p:to>
                                    </p:set>
                                    <p:set>
                                      <p:cBhvr>
                                        <p:cTn id="127" dur="1" fill="hold">
                                          <p:stCondLst>
                                            <p:cond delay="999"/>
                                          </p:stCondLst>
                                        </p:cTn>
                                        <p:tgtEl>
                                          <p:spTgt spid="6"/>
                                        </p:tgtEl>
                                        <p:attrNameLst>
                                          <p:attrName>style.visibility</p:attrName>
                                        </p:attrNameLst>
                                      </p:cBhvr>
                                      <p:to>
                                        <p:strVal val="hidden"/>
                                      </p:to>
                                    </p:set>
                                  </p:childTnLst>
                                </p:cTn>
                              </p:par>
                              <p:par>
                                <p:cTn id="128" presetID="34" presetClass="exit" presetSubtype="0" fill="hold" grpId="1" nodeType="withEffect">
                                  <p:stCondLst>
                                    <p:cond delay="0"/>
                                  </p:stCondLst>
                                  <p:iterate type="lt">
                                    <p:tmPct val="0"/>
                                  </p:iterate>
                                  <p:childTnLst>
                                    <p:anim from="(ppt_x)" to="(ppt_x+1)" calcmode="lin" valueType="num">
                                      <p:cBhvr>
                                        <p:cTn id="129" dur="1000">
                                          <p:stCondLst>
                                            <p:cond delay="0"/>
                                          </p:stCondLst>
                                        </p:cTn>
                                        <p:tgtEl>
                                          <p:spTgt spid="11"/>
                                        </p:tgtEl>
                                        <p:attrNameLst>
                                          <p:attrName>ppt_x</p:attrName>
                                        </p:attrNameLst>
                                      </p:cBhvr>
                                    </p:anim>
                                    <p:anim from="0" to="-1.0" calcmode="lin" valueType="num">
                                      <p:cBhvr>
                                        <p:cTn id="130" dur="200" accel="50000">
                                          <p:stCondLst>
                                            <p:cond delay="0"/>
                                          </p:stCondLst>
                                        </p:cTn>
                                        <p:tgtEl>
                                          <p:spTgt spid="11"/>
                                        </p:tgtEl>
                                        <p:attrNameLst>
                                          <p:attrName>xshear</p:attrName>
                                        </p:attrNameLst>
                                      </p:cBhvr>
                                    </p:anim>
                                    <p:set>
                                      <p:cBhvr>
                                        <p:cTn id="131" dur="800">
                                          <p:stCondLst>
                                            <p:cond delay="200"/>
                                          </p:stCondLst>
                                        </p:cTn>
                                        <p:tgtEl>
                                          <p:spTgt spid="11"/>
                                        </p:tgtEl>
                                        <p:attrNameLst>
                                          <p:attrName>xshear</p:attrName>
                                        </p:attrNameLst>
                                      </p:cBhvr>
                                      <p:to>
                                        <p:strVal val="-1.0"/>
                                      </p:to>
                                    </p:set>
                                    <p:set>
                                      <p:cBhvr>
                                        <p:cTn id="132" dur="1" fill="hold">
                                          <p:stCondLst>
                                            <p:cond delay="999"/>
                                          </p:stCondLst>
                                        </p:cTn>
                                        <p:tgtEl>
                                          <p:spTgt spid="11"/>
                                        </p:tgtEl>
                                        <p:attrNameLst>
                                          <p:attrName>style.visibility</p:attrName>
                                        </p:attrNameLst>
                                      </p:cBhvr>
                                      <p:to>
                                        <p:strVal val="hidden"/>
                                      </p:to>
                                    </p:set>
                                  </p:childTnLst>
                                </p:cTn>
                              </p:par>
                              <p:par>
                                <p:cTn id="133" presetID="34" presetClass="exit" presetSubtype="0" fill="hold" grpId="1" nodeType="withEffect">
                                  <p:stCondLst>
                                    <p:cond delay="0"/>
                                  </p:stCondLst>
                                  <p:iterate type="lt">
                                    <p:tmPct val="0"/>
                                  </p:iterate>
                                  <p:childTnLst>
                                    <p:anim from="(ppt_x)" to="(ppt_x+1)" calcmode="lin" valueType="num">
                                      <p:cBhvr>
                                        <p:cTn id="134" dur="1000">
                                          <p:stCondLst>
                                            <p:cond delay="0"/>
                                          </p:stCondLst>
                                        </p:cTn>
                                        <p:tgtEl>
                                          <p:spTgt spid="7"/>
                                        </p:tgtEl>
                                        <p:attrNameLst>
                                          <p:attrName>ppt_x</p:attrName>
                                        </p:attrNameLst>
                                      </p:cBhvr>
                                    </p:anim>
                                    <p:anim from="0" to="-1.0" calcmode="lin" valueType="num">
                                      <p:cBhvr>
                                        <p:cTn id="135" dur="200" accel="50000">
                                          <p:stCondLst>
                                            <p:cond delay="0"/>
                                          </p:stCondLst>
                                        </p:cTn>
                                        <p:tgtEl>
                                          <p:spTgt spid="7"/>
                                        </p:tgtEl>
                                        <p:attrNameLst>
                                          <p:attrName>xshear</p:attrName>
                                        </p:attrNameLst>
                                      </p:cBhvr>
                                    </p:anim>
                                    <p:set>
                                      <p:cBhvr>
                                        <p:cTn id="136" dur="800">
                                          <p:stCondLst>
                                            <p:cond delay="200"/>
                                          </p:stCondLst>
                                        </p:cTn>
                                        <p:tgtEl>
                                          <p:spTgt spid="7"/>
                                        </p:tgtEl>
                                        <p:attrNameLst>
                                          <p:attrName>xshear</p:attrName>
                                        </p:attrNameLst>
                                      </p:cBhvr>
                                      <p:to>
                                        <p:strVal val="-1.0"/>
                                      </p:to>
                                    </p:set>
                                    <p:set>
                                      <p:cBhvr>
                                        <p:cTn id="137" dur="1" fill="hold">
                                          <p:stCondLst>
                                            <p:cond delay="999"/>
                                          </p:stCondLst>
                                        </p:cTn>
                                        <p:tgtEl>
                                          <p:spTgt spid="7"/>
                                        </p:tgtEl>
                                        <p:attrNameLst>
                                          <p:attrName>style.visibility</p:attrName>
                                        </p:attrNameLst>
                                      </p:cBhvr>
                                      <p:to>
                                        <p:strVal val="hidden"/>
                                      </p:to>
                                    </p:set>
                                  </p:childTnLst>
                                </p:cTn>
                              </p:par>
                              <p:par>
                                <p:cTn id="138" presetID="34" presetClass="exit" presetSubtype="0" fill="hold" grpId="1" nodeType="withEffect">
                                  <p:stCondLst>
                                    <p:cond delay="0"/>
                                  </p:stCondLst>
                                  <p:iterate type="lt">
                                    <p:tmPct val="0"/>
                                  </p:iterate>
                                  <p:childTnLst>
                                    <p:anim from="(ppt_x)" to="(ppt_x+1)" calcmode="lin" valueType="num">
                                      <p:cBhvr>
                                        <p:cTn id="139" dur="1000">
                                          <p:stCondLst>
                                            <p:cond delay="0"/>
                                          </p:stCondLst>
                                        </p:cTn>
                                        <p:tgtEl>
                                          <p:spTgt spid="8"/>
                                        </p:tgtEl>
                                        <p:attrNameLst>
                                          <p:attrName>ppt_x</p:attrName>
                                        </p:attrNameLst>
                                      </p:cBhvr>
                                    </p:anim>
                                    <p:anim from="0" to="-1.0" calcmode="lin" valueType="num">
                                      <p:cBhvr>
                                        <p:cTn id="140" dur="200" accel="50000">
                                          <p:stCondLst>
                                            <p:cond delay="0"/>
                                          </p:stCondLst>
                                        </p:cTn>
                                        <p:tgtEl>
                                          <p:spTgt spid="8"/>
                                        </p:tgtEl>
                                        <p:attrNameLst>
                                          <p:attrName>xshear</p:attrName>
                                        </p:attrNameLst>
                                      </p:cBhvr>
                                    </p:anim>
                                    <p:set>
                                      <p:cBhvr>
                                        <p:cTn id="141" dur="800">
                                          <p:stCondLst>
                                            <p:cond delay="200"/>
                                          </p:stCondLst>
                                        </p:cTn>
                                        <p:tgtEl>
                                          <p:spTgt spid="8"/>
                                        </p:tgtEl>
                                        <p:attrNameLst>
                                          <p:attrName>xshear</p:attrName>
                                        </p:attrNameLst>
                                      </p:cBhvr>
                                      <p:to>
                                        <p:strVal val="-1.0"/>
                                      </p:to>
                                    </p:set>
                                    <p:set>
                                      <p:cBhvr>
                                        <p:cTn id="142" dur="1" fill="hold">
                                          <p:stCondLst>
                                            <p:cond delay="999"/>
                                          </p:stCondLst>
                                        </p:cTn>
                                        <p:tgtEl>
                                          <p:spTgt spid="8"/>
                                        </p:tgtEl>
                                        <p:attrNameLst>
                                          <p:attrName>style.visibility</p:attrName>
                                        </p:attrNameLst>
                                      </p:cBhvr>
                                      <p:to>
                                        <p:strVal val="hidden"/>
                                      </p:to>
                                    </p:set>
                                  </p:childTnLst>
                                </p:cTn>
                              </p:par>
                              <p:par>
                                <p:cTn id="143" presetID="34" presetClass="exit" presetSubtype="0" fill="hold" grpId="1" nodeType="withEffect">
                                  <p:stCondLst>
                                    <p:cond delay="0"/>
                                  </p:stCondLst>
                                  <p:iterate type="lt">
                                    <p:tmPct val="0"/>
                                  </p:iterate>
                                  <p:childTnLst>
                                    <p:anim from="(ppt_x)" to="(ppt_x+1)" calcmode="lin" valueType="num">
                                      <p:cBhvr>
                                        <p:cTn id="144" dur="1000">
                                          <p:stCondLst>
                                            <p:cond delay="0"/>
                                          </p:stCondLst>
                                        </p:cTn>
                                        <p:tgtEl>
                                          <p:spTgt spid="9"/>
                                        </p:tgtEl>
                                        <p:attrNameLst>
                                          <p:attrName>ppt_x</p:attrName>
                                        </p:attrNameLst>
                                      </p:cBhvr>
                                    </p:anim>
                                    <p:anim from="0" to="-1.0" calcmode="lin" valueType="num">
                                      <p:cBhvr>
                                        <p:cTn id="145" dur="200" accel="50000">
                                          <p:stCondLst>
                                            <p:cond delay="0"/>
                                          </p:stCondLst>
                                        </p:cTn>
                                        <p:tgtEl>
                                          <p:spTgt spid="9"/>
                                        </p:tgtEl>
                                        <p:attrNameLst>
                                          <p:attrName>xshear</p:attrName>
                                        </p:attrNameLst>
                                      </p:cBhvr>
                                    </p:anim>
                                    <p:set>
                                      <p:cBhvr>
                                        <p:cTn id="146" dur="800">
                                          <p:stCondLst>
                                            <p:cond delay="200"/>
                                          </p:stCondLst>
                                        </p:cTn>
                                        <p:tgtEl>
                                          <p:spTgt spid="9"/>
                                        </p:tgtEl>
                                        <p:attrNameLst>
                                          <p:attrName>xshear</p:attrName>
                                        </p:attrNameLst>
                                      </p:cBhvr>
                                      <p:to>
                                        <p:strVal val="-1.0"/>
                                      </p:to>
                                    </p:set>
                                    <p:set>
                                      <p:cBhvr>
                                        <p:cTn id="147" dur="1" fill="hold">
                                          <p:stCondLst>
                                            <p:cond delay="999"/>
                                          </p:stCondLst>
                                        </p:cTn>
                                        <p:tgtEl>
                                          <p:spTgt spid="9"/>
                                        </p:tgtEl>
                                        <p:attrNameLst>
                                          <p:attrName>style.visibility</p:attrName>
                                        </p:attrNameLst>
                                      </p:cBhvr>
                                      <p:to>
                                        <p:strVal val="hidden"/>
                                      </p:to>
                                    </p:set>
                                  </p:childTnLst>
                                </p:cTn>
                              </p:par>
                              <p:par>
                                <p:cTn id="148" presetID="34" presetClass="exit" presetSubtype="0" fill="hold" grpId="0" nodeType="withEffect">
                                  <p:stCondLst>
                                    <p:cond delay="0"/>
                                  </p:stCondLst>
                                  <p:iterate type="lt">
                                    <p:tmPct val="0"/>
                                  </p:iterate>
                                  <p:childTnLst>
                                    <p:anim from="(ppt_x)" to="(ppt_x+1)" calcmode="lin" valueType="num">
                                      <p:cBhvr>
                                        <p:cTn id="149" dur="1000">
                                          <p:stCondLst>
                                            <p:cond delay="0"/>
                                          </p:stCondLst>
                                        </p:cTn>
                                        <p:tgtEl>
                                          <p:spTgt spid="10"/>
                                        </p:tgtEl>
                                        <p:attrNameLst>
                                          <p:attrName>ppt_x</p:attrName>
                                        </p:attrNameLst>
                                      </p:cBhvr>
                                    </p:anim>
                                    <p:anim from="0" to="-1.0" calcmode="lin" valueType="num">
                                      <p:cBhvr>
                                        <p:cTn id="150" dur="200" accel="50000">
                                          <p:stCondLst>
                                            <p:cond delay="0"/>
                                          </p:stCondLst>
                                        </p:cTn>
                                        <p:tgtEl>
                                          <p:spTgt spid="10"/>
                                        </p:tgtEl>
                                        <p:attrNameLst>
                                          <p:attrName>xshear</p:attrName>
                                        </p:attrNameLst>
                                      </p:cBhvr>
                                    </p:anim>
                                    <p:set>
                                      <p:cBhvr>
                                        <p:cTn id="151" dur="800">
                                          <p:stCondLst>
                                            <p:cond delay="200"/>
                                          </p:stCondLst>
                                        </p:cTn>
                                        <p:tgtEl>
                                          <p:spTgt spid="10"/>
                                        </p:tgtEl>
                                        <p:attrNameLst>
                                          <p:attrName>xshear</p:attrName>
                                        </p:attrNameLst>
                                      </p:cBhvr>
                                      <p:to>
                                        <p:strVal val="-1.0"/>
                                      </p:to>
                                    </p:set>
                                    <p:set>
                                      <p:cBhvr>
                                        <p:cTn id="152" dur="1" fill="hold">
                                          <p:stCondLst>
                                            <p:cond delay="999"/>
                                          </p:stCondLst>
                                        </p:cTn>
                                        <p:tgtEl>
                                          <p:spTgt spid="10"/>
                                        </p:tgtEl>
                                        <p:attrNameLst>
                                          <p:attrName>style.visibility</p:attrName>
                                        </p:attrNameLst>
                                      </p:cBhvr>
                                      <p:to>
                                        <p:strVal val="hidden"/>
                                      </p:to>
                                    </p:set>
                                  </p:childTnLst>
                                </p:cTn>
                              </p:par>
                              <p:par>
                                <p:cTn id="153" presetID="34" presetClass="exit" presetSubtype="0" fill="hold" grpId="0" nodeType="withEffect">
                                  <p:stCondLst>
                                    <p:cond delay="0"/>
                                  </p:stCondLst>
                                  <p:iterate type="lt">
                                    <p:tmPct val="0"/>
                                  </p:iterate>
                                  <p:childTnLst>
                                    <p:anim from="(ppt_x)" to="(ppt_x+1)" calcmode="lin" valueType="num">
                                      <p:cBhvr>
                                        <p:cTn id="154" dur="1000">
                                          <p:stCondLst>
                                            <p:cond delay="0"/>
                                          </p:stCondLst>
                                        </p:cTn>
                                        <p:tgtEl>
                                          <p:spTgt spid="12"/>
                                        </p:tgtEl>
                                        <p:attrNameLst>
                                          <p:attrName>ppt_x</p:attrName>
                                        </p:attrNameLst>
                                      </p:cBhvr>
                                    </p:anim>
                                    <p:anim from="0" to="-1.0" calcmode="lin" valueType="num">
                                      <p:cBhvr>
                                        <p:cTn id="155" dur="200" accel="50000">
                                          <p:stCondLst>
                                            <p:cond delay="0"/>
                                          </p:stCondLst>
                                        </p:cTn>
                                        <p:tgtEl>
                                          <p:spTgt spid="12"/>
                                        </p:tgtEl>
                                        <p:attrNameLst>
                                          <p:attrName>xshear</p:attrName>
                                        </p:attrNameLst>
                                      </p:cBhvr>
                                    </p:anim>
                                    <p:set>
                                      <p:cBhvr>
                                        <p:cTn id="156" dur="800">
                                          <p:stCondLst>
                                            <p:cond delay="200"/>
                                          </p:stCondLst>
                                        </p:cTn>
                                        <p:tgtEl>
                                          <p:spTgt spid="12"/>
                                        </p:tgtEl>
                                        <p:attrNameLst>
                                          <p:attrName>xshear</p:attrName>
                                        </p:attrNameLst>
                                      </p:cBhvr>
                                      <p:to>
                                        <p:strVal val="-1.0"/>
                                      </p:to>
                                    </p:set>
                                    <p:set>
                                      <p:cBhvr>
                                        <p:cTn id="157" dur="1" fill="hold">
                                          <p:stCondLst>
                                            <p:cond delay="999"/>
                                          </p:stCondLst>
                                        </p:cTn>
                                        <p:tgtEl>
                                          <p:spTgt spid="12"/>
                                        </p:tgtEl>
                                        <p:attrNameLst>
                                          <p:attrName>style.visibility</p:attrName>
                                        </p:attrNameLst>
                                      </p:cBhvr>
                                      <p:to>
                                        <p:strVal val="hidden"/>
                                      </p:to>
                                    </p:set>
                                  </p:childTnLst>
                                </p:cTn>
                              </p:par>
                              <p:par>
                                <p:cTn id="158" presetID="34" presetClass="exit" presetSubtype="0" fill="hold" grpId="0" nodeType="withEffect">
                                  <p:stCondLst>
                                    <p:cond delay="0"/>
                                  </p:stCondLst>
                                  <p:iterate type="lt">
                                    <p:tmPct val="0"/>
                                  </p:iterate>
                                  <p:childTnLst>
                                    <p:anim from="(ppt_x)" to="(ppt_x+1)" calcmode="lin" valueType="num">
                                      <p:cBhvr>
                                        <p:cTn id="159" dur="1000">
                                          <p:stCondLst>
                                            <p:cond delay="0"/>
                                          </p:stCondLst>
                                        </p:cTn>
                                        <p:tgtEl>
                                          <p:spTgt spid="13"/>
                                        </p:tgtEl>
                                        <p:attrNameLst>
                                          <p:attrName>ppt_x</p:attrName>
                                        </p:attrNameLst>
                                      </p:cBhvr>
                                    </p:anim>
                                    <p:anim from="0" to="-1.0" calcmode="lin" valueType="num">
                                      <p:cBhvr>
                                        <p:cTn id="160" dur="200" accel="50000">
                                          <p:stCondLst>
                                            <p:cond delay="0"/>
                                          </p:stCondLst>
                                        </p:cTn>
                                        <p:tgtEl>
                                          <p:spTgt spid="13"/>
                                        </p:tgtEl>
                                        <p:attrNameLst>
                                          <p:attrName>xshear</p:attrName>
                                        </p:attrNameLst>
                                      </p:cBhvr>
                                    </p:anim>
                                    <p:set>
                                      <p:cBhvr>
                                        <p:cTn id="161" dur="800">
                                          <p:stCondLst>
                                            <p:cond delay="200"/>
                                          </p:stCondLst>
                                        </p:cTn>
                                        <p:tgtEl>
                                          <p:spTgt spid="13"/>
                                        </p:tgtEl>
                                        <p:attrNameLst>
                                          <p:attrName>xshear</p:attrName>
                                        </p:attrNameLst>
                                      </p:cBhvr>
                                      <p:to>
                                        <p:strVal val="-1.0"/>
                                      </p:to>
                                    </p:set>
                                    <p:set>
                                      <p:cBhvr>
                                        <p:cTn id="162" dur="1" fill="hold">
                                          <p:stCondLst>
                                            <p:cond delay="999"/>
                                          </p:stCondLst>
                                        </p:cTn>
                                        <p:tgtEl>
                                          <p:spTgt spid="13"/>
                                        </p:tgtEl>
                                        <p:attrNameLst>
                                          <p:attrName>style.visibility</p:attrName>
                                        </p:attrNameLst>
                                      </p:cBhvr>
                                      <p:to>
                                        <p:strVal val="hidden"/>
                                      </p:to>
                                    </p:set>
                                  </p:childTnLst>
                                </p:cTn>
                              </p:par>
                              <p:par>
                                <p:cTn id="163" presetID="34" presetClass="exit" presetSubtype="0" fill="hold" grpId="0" nodeType="withEffect">
                                  <p:stCondLst>
                                    <p:cond delay="0"/>
                                  </p:stCondLst>
                                  <p:iterate type="lt">
                                    <p:tmPct val="0"/>
                                  </p:iterate>
                                  <p:childTnLst>
                                    <p:anim from="(ppt_x)" to="(ppt_x+1)" calcmode="lin" valueType="num">
                                      <p:cBhvr>
                                        <p:cTn id="164" dur="1000">
                                          <p:stCondLst>
                                            <p:cond delay="0"/>
                                          </p:stCondLst>
                                        </p:cTn>
                                        <p:tgtEl>
                                          <p:spTgt spid="14"/>
                                        </p:tgtEl>
                                        <p:attrNameLst>
                                          <p:attrName>ppt_x</p:attrName>
                                        </p:attrNameLst>
                                      </p:cBhvr>
                                    </p:anim>
                                    <p:anim from="0" to="-1.0" calcmode="lin" valueType="num">
                                      <p:cBhvr>
                                        <p:cTn id="165" dur="200" accel="50000">
                                          <p:stCondLst>
                                            <p:cond delay="0"/>
                                          </p:stCondLst>
                                        </p:cTn>
                                        <p:tgtEl>
                                          <p:spTgt spid="14"/>
                                        </p:tgtEl>
                                        <p:attrNameLst>
                                          <p:attrName>xshear</p:attrName>
                                        </p:attrNameLst>
                                      </p:cBhvr>
                                    </p:anim>
                                    <p:set>
                                      <p:cBhvr>
                                        <p:cTn id="166" dur="800">
                                          <p:stCondLst>
                                            <p:cond delay="200"/>
                                          </p:stCondLst>
                                        </p:cTn>
                                        <p:tgtEl>
                                          <p:spTgt spid="14"/>
                                        </p:tgtEl>
                                        <p:attrNameLst>
                                          <p:attrName>xshear</p:attrName>
                                        </p:attrNameLst>
                                      </p:cBhvr>
                                      <p:to>
                                        <p:strVal val="-1.0"/>
                                      </p:to>
                                    </p:set>
                                    <p:set>
                                      <p:cBhvr>
                                        <p:cTn id="167" dur="1" fill="hold">
                                          <p:stCondLst>
                                            <p:cond delay="999"/>
                                          </p:stCondLst>
                                        </p:cTn>
                                        <p:tgtEl>
                                          <p:spTgt spid="14"/>
                                        </p:tgtEl>
                                        <p:attrNameLst>
                                          <p:attrName>style.visibility</p:attrName>
                                        </p:attrNameLst>
                                      </p:cBhvr>
                                      <p:to>
                                        <p:strVal val="hidden"/>
                                      </p:to>
                                    </p:set>
                                  </p:childTnLst>
                                </p:cTn>
                              </p:par>
                              <p:par>
                                <p:cTn id="168" presetID="34" presetClass="exit" presetSubtype="0" fill="hold" grpId="0" nodeType="withEffect">
                                  <p:stCondLst>
                                    <p:cond delay="0"/>
                                  </p:stCondLst>
                                  <p:iterate type="lt">
                                    <p:tmPct val="0"/>
                                  </p:iterate>
                                  <p:childTnLst>
                                    <p:anim from="(ppt_x)" to="(ppt_x+1)" calcmode="lin" valueType="num">
                                      <p:cBhvr>
                                        <p:cTn id="169" dur="1000">
                                          <p:stCondLst>
                                            <p:cond delay="0"/>
                                          </p:stCondLst>
                                        </p:cTn>
                                        <p:tgtEl>
                                          <p:spTgt spid="17"/>
                                        </p:tgtEl>
                                        <p:attrNameLst>
                                          <p:attrName>ppt_x</p:attrName>
                                        </p:attrNameLst>
                                      </p:cBhvr>
                                    </p:anim>
                                    <p:anim from="0" to="-1.0" calcmode="lin" valueType="num">
                                      <p:cBhvr>
                                        <p:cTn id="170" dur="200" accel="50000">
                                          <p:stCondLst>
                                            <p:cond delay="0"/>
                                          </p:stCondLst>
                                        </p:cTn>
                                        <p:tgtEl>
                                          <p:spTgt spid="17"/>
                                        </p:tgtEl>
                                        <p:attrNameLst>
                                          <p:attrName>xshear</p:attrName>
                                        </p:attrNameLst>
                                      </p:cBhvr>
                                    </p:anim>
                                    <p:set>
                                      <p:cBhvr>
                                        <p:cTn id="171" dur="800">
                                          <p:stCondLst>
                                            <p:cond delay="200"/>
                                          </p:stCondLst>
                                        </p:cTn>
                                        <p:tgtEl>
                                          <p:spTgt spid="17"/>
                                        </p:tgtEl>
                                        <p:attrNameLst>
                                          <p:attrName>xshear</p:attrName>
                                        </p:attrNameLst>
                                      </p:cBhvr>
                                      <p:to>
                                        <p:strVal val="-1.0"/>
                                      </p:to>
                                    </p:set>
                                    <p:set>
                                      <p:cBhvr>
                                        <p:cTn id="172" dur="1" fill="hold">
                                          <p:stCondLst>
                                            <p:cond delay="999"/>
                                          </p:stCondLst>
                                        </p:cTn>
                                        <p:tgtEl>
                                          <p:spTgt spid="17"/>
                                        </p:tgtEl>
                                        <p:attrNameLst>
                                          <p:attrName>style.visibility</p:attrName>
                                        </p:attrNameLst>
                                      </p:cBhvr>
                                      <p:to>
                                        <p:strVal val="hidden"/>
                                      </p:to>
                                    </p:set>
                                  </p:childTnLst>
                                </p:cTn>
                              </p:par>
                              <p:par>
                                <p:cTn id="173" presetID="41" presetClass="exit" presetSubtype="0" fill="hold" nodeType="withEffect">
                                  <p:stCondLst>
                                    <p:cond delay="0"/>
                                  </p:stCondLst>
                                  <p:iterate type="lt">
                                    <p:tmPct val="10000"/>
                                  </p:iterate>
                                  <p:childTnLst>
                                    <p:anim calcmode="lin" valueType="num">
                                      <p:cBhvr>
                                        <p:cTn id="174" dur="500"/>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175" dur="500"/>
                                        <p:tgtEl>
                                          <p:spTgt spid="18"/>
                                        </p:tgtEl>
                                        <p:attrNameLst>
                                          <p:attrName>ppt_y</p:attrName>
                                        </p:attrNameLst>
                                      </p:cBhvr>
                                      <p:tavLst>
                                        <p:tav tm="0">
                                          <p:val>
                                            <p:strVal val="ppt_y"/>
                                          </p:val>
                                        </p:tav>
                                        <p:tav tm="100000">
                                          <p:val>
                                            <p:strVal val="ppt_y"/>
                                          </p:val>
                                        </p:tav>
                                      </p:tavLst>
                                    </p:anim>
                                    <p:anim calcmode="lin" valueType="num">
                                      <p:cBhvr>
                                        <p:cTn id="176" dur="500"/>
                                        <p:tgtEl>
                                          <p:spTgt spid="18"/>
                                        </p:tgtEl>
                                        <p:attrNameLst>
                                          <p:attrName>ppt_h</p:attrName>
                                        </p:attrNameLst>
                                      </p:cBhvr>
                                      <p:tavLst>
                                        <p:tav tm="0">
                                          <p:val>
                                            <p:strVal val="ppt_h"/>
                                          </p:val>
                                        </p:tav>
                                        <p:tav tm="50000">
                                          <p:val>
                                            <p:strVal val="ppt_h+.01"/>
                                          </p:val>
                                        </p:tav>
                                        <p:tav tm="100000">
                                          <p:val>
                                            <p:strVal val="ppt_h/10"/>
                                          </p:val>
                                        </p:tav>
                                      </p:tavLst>
                                    </p:anim>
                                    <p:anim calcmode="lin" valueType="num">
                                      <p:cBhvr>
                                        <p:cTn id="177" dur="500"/>
                                        <p:tgtEl>
                                          <p:spTgt spid="18"/>
                                        </p:tgtEl>
                                        <p:attrNameLst>
                                          <p:attrName>ppt_w</p:attrName>
                                        </p:attrNameLst>
                                      </p:cBhvr>
                                      <p:tavLst>
                                        <p:tav tm="0">
                                          <p:val>
                                            <p:strVal val="ppt_w"/>
                                          </p:val>
                                        </p:tav>
                                        <p:tav tm="50000">
                                          <p:val>
                                            <p:strVal val="ppt_w+.01"/>
                                          </p:val>
                                        </p:tav>
                                        <p:tav tm="100000">
                                          <p:val>
                                            <p:strVal val="ppt_w/10"/>
                                          </p:val>
                                        </p:tav>
                                      </p:tavLst>
                                    </p:anim>
                                    <p:animEffect transition="out" filter="fade">
                                      <p:cBhvr>
                                        <p:cTn id="178" dur="500" tmFilter="0,0; .5, 0; 1, 1"/>
                                        <p:tgtEl>
                                          <p:spTgt spid="18"/>
                                        </p:tgtEl>
                                      </p:cBhvr>
                                    </p:animEffect>
                                    <p:set>
                                      <p:cBhvr>
                                        <p:cTn id="179" dur="1" fill="hold">
                                          <p:stCondLst>
                                            <p:cond delay="499"/>
                                          </p:stCondLst>
                                        </p:cTn>
                                        <p:tgtEl>
                                          <p:spTgt spid="18"/>
                                        </p:tgtEl>
                                        <p:attrNameLst>
                                          <p:attrName>style.visibility</p:attrName>
                                        </p:attrNameLst>
                                      </p:cBhvr>
                                      <p:to>
                                        <p:strVal val="hidden"/>
                                      </p:to>
                                    </p:set>
                                  </p:childTnLst>
                                </p:cTn>
                              </p:par>
                              <p:par>
                                <p:cTn id="180" presetID="34" presetClass="exit" presetSubtype="0" fill="hold" grpId="1" nodeType="withEffect">
                                  <p:stCondLst>
                                    <p:cond delay="0"/>
                                  </p:stCondLst>
                                  <p:childTnLst>
                                    <p:anim from="(ppt_x)" to="(ppt_x+1)" calcmode="lin" valueType="num">
                                      <p:cBhvr>
                                        <p:cTn id="181" dur="1000">
                                          <p:stCondLst>
                                            <p:cond delay="0"/>
                                          </p:stCondLst>
                                        </p:cTn>
                                        <p:tgtEl>
                                          <p:spTgt spid="24"/>
                                        </p:tgtEl>
                                        <p:attrNameLst>
                                          <p:attrName>ppt_x</p:attrName>
                                        </p:attrNameLst>
                                      </p:cBhvr>
                                    </p:anim>
                                    <p:anim from="0" to="-1.0" calcmode="lin" valueType="num">
                                      <p:cBhvr>
                                        <p:cTn id="182" dur="200" accel="50000">
                                          <p:stCondLst>
                                            <p:cond delay="0"/>
                                          </p:stCondLst>
                                        </p:cTn>
                                        <p:tgtEl>
                                          <p:spTgt spid="24"/>
                                        </p:tgtEl>
                                        <p:attrNameLst>
                                          <p:attrName>xshear</p:attrName>
                                        </p:attrNameLst>
                                      </p:cBhvr>
                                    </p:anim>
                                    <p:set>
                                      <p:cBhvr>
                                        <p:cTn id="183" dur="800">
                                          <p:stCondLst>
                                            <p:cond delay="200"/>
                                          </p:stCondLst>
                                        </p:cTn>
                                        <p:tgtEl>
                                          <p:spTgt spid="24"/>
                                        </p:tgtEl>
                                        <p:attrNameLst>
                                          <p:attrName>xshear</p:attrName>
                                        </p:attrNameLst>
                                      </p:cBhvr>
                                      <p:to>
                                        <p:strVal val="-1.0"/>
                                      </p:to>
                                    </p:set>
                                    <p:set>
                                      <p:cBhvr>
                                        <p:cTn id="184" dur="1" fill="hold">
                                          <p:stCondLst>
                                            <p:cond delay="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11" grpId="0"/>
      <p:bldP spid="11" grpId="1"/>
      <p:bldP spid="6" grpId="0"/>
      <p:bldP spid="6" grpId="1"/>
      <p:bldP spid="7" grpId="0"/>
      <p:bldP spid="7" grpId="1"/>
      <p:bldP spid="8" grpId="0"/>
      <p:bldP spid="8" grpId="1"/>
      <p:bldP spid="9" grpId="0"/>
      <p:bldP spid="9" grpId="1"/>
      <p:bldP spid="10" grpId="0"/>
      <p:bldP spid="10" grpId="2"/>
      <p:bldP spid="12" grpId="0"/>
      <p:bldP spid="12" grpId="1"/>
      <p:bldP spid="13" grpId="0"/>
      <p:bldP spid="13" grpId="1"/>
      <p:bldP spid="14" grpId="0"/>
      <p:bldP spid="14" grpId="1"/>
      <p:bldP spid="17" grpId="0"/>
      <p:bldP spid="17" grpId="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57200" y="685800"/>
            <a:ext cx="5867400" cy="3046988"/>
          </a:xfrm>
          <a:prstGeom prst="rect">
            <a:avLst/>
          </a:prstGeom>
          <a:noFill/>
        </p:spPr>
        <p:txBody>
          <a:bodyPr wrap="square" rtlCol="0">
            <a:spAutoFit/>
          </a:bodyPr>
          <a:lstStyle/>
          <a:p>
            <a:r>
              <a:rPr lang="en-US" sz="3200" b="1" dirty="0" smtClean="0">
                <a:solidFill>
                  <a:schemeClr val="bg1"/>
                </a:solidFill>
                <a:latin typeface="+mj-lt"/>
              </a:rPr>
              <a:t>I say to you that likewise there will be more joy in heaven over one sinner who repents than over ninety-nine just persons who need no repentance.</a:t>
            </a:r>
            <a:endParaRPr lang="en-US" sz="3200" b="1" dirty="0">
              <a:solidFill>
                <a:schemeClr val="bg1"/>
              </a:solidFill>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6" name="TextBox 5"/>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Luke 15.7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from="(-#ppt_w/2)" to="(#ppt_x)" calcmode="lin" valueType="num">
                                      <p:cBhvr>
                                        <p:cTn id="7" dur="600" fill="hold">
                                          <p:stCondLst>
                                            <p:cond delay="0"/>
                                          </p:stCondLst>
                                        </p:cTn>
                                        <p:tgtEl>
                                          <p:spTgt spid="11"/>
                                        </p:tgtEl>
                                        <p:attrNameLst>
                                          <p:attrName>ppt_x</p:attrName>
                                        </p:attrNameLst>
                                      </p:cBhvr>
                                    </p:anim>
                                    <p:anim from="0" to="-1.0" calcmode="lin" valueType="num">
                                      <p:cBhvr>
                                        <p:cTn id="8" dur="200" decel="50000" autoRev="1" fill="hold">
                                          <p:stCondLst>
                                            <p:cond delay="600"/>
                                          </p:stCondLst>
                                        </p:cTn>
                                        <p:tgtEl>
                                          <p:spTgt spid="11"/>
                                        </p:tgtEl>
                                        <p:attrNameLst>
                                          <p:attrName>xshear</p:attrName>
                                        </p:attrNameLst>
                                      </p:cBhvr>
                                    </p:anim>
                                    <p:animScale>
                                      <p:cBhvr>
                                        <p:cTn id="9" dur="200" decel="100000" autoRev="1" fill="hold">
                                          <p:stCondLst>
                                            <p:cond delay="600"/>
                                          </p:stCondLst>
                                        </p:cTn>
                                        <p:tgtEl>
                                          <p:spTgt spid="11"/>
                                        </p:tgtEl>
                                      </p:cBhvr>
                                      <p:from x="100000" y="100000"/>
                                      <p:to x="80000" y="100000"/>
                                    </p:animScale>
                                    <p:anim by="(#ppt_h/3+#ppt_w*0.1)" calcmode="lin" valueType="num">
                                      <p:cBhvr additive="sum">
                                        <p:cTn id="10" dur="200" decel="100000" autoRev="1" fill="hold">
                                          <p:stCondLst>
                                            <p:cond delay="600"/>
                                          </p:stCondLst>
                                        </p:cTn>
                                        <p:tgtEl>
                                          <p:spTgt spid="11"/>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6"/>
                                        </p:tgtEl>
                                        <p:attrNameLst>
                                          <p:attrName>ppt_y</p:attrName>
                                        </p:attrNameLst>
                                      </p:cBhvr>
                                      <p:tavLst>
                                        <p:tav tm="0">
                                          <p:val>
                                            <p:strVal val="#ppt_y"/>
                                          </p:val>
                                        </p:tav>
                                        <p:tav tm="100000">
                                          <p:val>
                                            <p:strVal val="#ppt_y"/>
                                          </p:val>
                                        </p:tav>
                                      </p:tavLst>
                                    </p:anim>
                                    <p:anim calcmode="lin" valueType="num">
                                      <p:cBhvr>
                                        <p:cTn id="15"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11"/>
                                        </p:tgtEl>
                                        <p:attrNameLst>
                                          <p:attrName>ppt_x</p:attrName>
                                        </p:attrNameLst>
                                      </p:cBhvr>
                                    </p:anim>
                                    <p:anim from="0" to="-1.0" calcmode="lin" valueType="num">
                                      <p:cBhvr>
                                        <p:cTn id="22" dur="200" accel="50000">
                                          <p:stCondLst>
                                            <p:cond delay="0"/>
                                          </p:stCondLst>
                                        </p:cTn>
                                        <p:tgtEl>
                                          <p:spTgt spid="11"/>
                                        </p:tgtEl>
                                        <p:attrNameLst>
                                          <p:attrName>xshear</p:attrName>
                                        </p:attrNameLst>
                                      </p:cBhvr>
                                    </p:anim>
                                    <p:set>
                                      <p:cBhvr>
                                        <p:cTn id="23" dur="800">
                                          <p:stCondLst>
                                            <p:cond delay="200"/>
                                          </p:stCondLst>
                                        </p:cTn>
                                        <p:tgtEl>
                                          <p:spTgt spid="11"/>
                                        </p:tgtEl>
                                        <p:attrNameLst>
                                          <p:attrName>xshear</p:attrName>
                                        </p:attrNameLst>
                                      </p:cBhvr>
                                      <p:to>
                                        <p:strVal val="-1.0"/>
                                      </p:to>
                                    </p:set>
                                    <p:set>
                                      <p:cBhvr>
                                        <p:cTn id="24" dur="1" fill="hold">
                                          <p:stCondLst>
                                            <p:cond delay="999"/>
                                          </p:stCondLst>
                                        </p:cTn>
                                        <p:tgtEl>
                                          <p:spTgt spid="11"/>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6"/>
                                        </p:tgtEl>
                                        <p:attrNameLst>
                                          <p:attrName>ppt_y</p:attrName>
                                        </p:attrNameLst>
                                      </p:cBhvr>
                                      <p:tavLst>
                                        <p:tav tm="0">
                                          <p:val>
                                            <p:strVal val="ppt_y"/>
                                          </p:val>
                                        </p:tav>
                                        <p:tav tm="100000">
                                          <p:val>
                                            <p:strVal val="ppt_y"/>
                                          </p:val>
                                        </p:tav>
                                      </p:tavLst>
                                    </p:anim>
                                    <p:anim calcmode="lin" valueType="num">
                                      <p:cBhvr>
                                        <p:cTn id="28" dur="500"/>
                                        <p:tgtEl>
                                          <p:spTgt spid="6"/>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6"/>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57200" y="685800"/>
            <a:ext cx="5867400" cy="4031873"/>
          </a:xfrm>
          <a:prstGeom prst="rect">
            <a:avLst/>
          </a:prstGeom>
          <a:noFill/>
        </p:spPr>
        <p:txBody>
          <a:bodyPr wrap="square" rtlCol="0">
            <a:spAutoFit/>
          </a:bodyPr>
          <a:lstStyle/>
          <a:p>
            <a:r>
              <a:rPr lang="en-US" sz="3200" i="1" dirty="0" smtClean="0">
                <a:solidFill>
                  <a:schemeClr val="bg1"/>
                </a:solidFill>
                <a:latin typeface="+mj-lt"/>
              </a:rPr>
              <a:t>One of illegitimate birth shall not enter the assembly of the Lord; even to the tenth generation none of his </a:t>
            </a:r>
            <a:r>
              <a:rPr lang="en-US" sz="3200" dirty="0" smtClean="0">
                <a:solidFill>
                  <a:schemeClr val="bg1"/>
                </a:solidFill>
                <a:latin typeface="+mj-lt"/>
              </a:rPr>
              <a:t>descendants</a:t>
            </a:r>
            <a:r>
              <a:rPr lang="en-US" sz="3200" i="1" dirty="0" smtClean="0">
                <a:solidFill>
                  <a:schemeClr val="bg1"/>
                </a:solidFill>
                <a:latin typeface="+mj-lt"/>
              </a:rPr>
              <a:t> shall enter the assembly of the Lord.</a:t>
            </a:r>
            <a:endParaRPr lang="en-US" sz="3200" dirty="0">
              <a:solidFill>
                <a:schemeClr val="bg1"/>
              </a:solidFill>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6" name="TextBox 5"/>
          <p:cNvSpPr txBox="1"/>
          <p:nvPr/>
        </p:nvSpPr>
        <p:spPr>
          <a:xfrm>
            <a:off x="457200" y="6096000"/>
            <a:ext cx="6019800" cy="533400"/>
          </a:xfrm>
          <a:prstGeom prst="rect">
            <a:avLst/>
          </a:prstGeom>
          <a:noFill/>
        </p:spPr>
        <p:txBody>
          <a:bodyPr wrap="square" rtlCol="0">
            <a:spAutoFit/>
          </a:bodyPr>
          <a:lstStyle/>
          <a:p>
            <a:pPr algn="r"/>
            <a:r>
              <a:rPr lang="en-US" sz="2800" smtClean="0">
                <a:latin typeface="Magneto" pitchFamily="82" charset="0"/>
              </a:rPr>
              <a:t>Deuteronomy 23.2</a:t>
            </a:r>
            <a:endParaRPr lang="en-US" sz="2800" dirty="0" smtClean="0">
              <a:latin typeface="Magneto"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from="(-#ppt_w/2)" to="(#ppt_x)" calcmode="lin" valueType="num">
                                      <p:cBhvr>
                                        <p:cTn id="7" dur="600" fill="hold">
                                          <p:stCondLst>
                                            <p:cond delay="0"/>
                                          </p:stCondLst>
                                        </p:cTn>
                                        <p:tgtEl>
                                          <p:spTgt spid="11"/>
                                        </p:tgtEl>
                                        <p:attrNameLst>
                                          <p:attrName>ppt_x</p:attrName>
                                        </p:attrNameLst>
                                      </p:cBhvr>
                                    </p:anim>
                                    <p:anim from="0" to="-1.0" calcmode="lin" valueType="num">
                                      <p:cBhvr>
                                        <p:cTn id="8" dur="200" decel="50000" autoRev="1" fill="hold">
                                          <p:stCondLst>
                                            <p:cond delay="600"/>
                                          </p:stCondLst>
                                        </p:cTn>
                                        <p:tgtEl>
                                          <p:spTgt spid="11"/>
                                        </p:tgtEl>
                                        <p:attrNameLst>
                                          <p:attrName>xshear</p:attrName>
                                        </p:attrNameLst>
                                      </p:cBhvr>
                                    </p:anim>
                                    <p:animScale>
                                      <p:cBhvr>
                                        <p:cTn id="9" dur="200" decel="100000" autoRev="1" fill="hold">
                                          <p:stCondLst>
                                            <p:cond delay="600"/>
                                          </p:stCondLst>
                                        </p:cTn>
                                        <p:tgtEl>
                                          <p:spTgt spid="11"/>
                                        </p:tgtEl>
                                      </p:cBhvr>
                                      <p:from x="100000" y="100000"/>
                                      <p:to x="80000" y="100000"/>
                                    </p:animScale>
                                    <p:anim by="(#ppt_h/3+#ppt_w*0.1)" calcmode="lin" valueType="num">
                                      <p:cBhvr additive="sum">
                                        <p:cTn id="10" dur="200" decel="100000" autoRev="1" fill="hold">
                                          <p:stCondLst>
                                            <p:cond delay="600"/>
                                          </p:stCondLst>
                                        </p:cTn>
                                        <p:tgtEl>
                                          <p:spTgt spid="11"/>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6"/>
                                        </p:tgtEl>
                                        <p:attrNameLst>
                                          <p:attrName>ppt_y</p:attrName>
                                        </p:attrNameLst>
                                      </p:cBhvr>
                                      <p:tavLst>
                                        <p:tav tm="0">
                                          <p:val>
                                            <p:strVal val="#ppt_y"/>
                                          </p:val>
                                        </p:tav>
                                        <p:tav tm="100000">
                                          <p:val>
                                            <p:strVal val="#ppt_y"/>
                                          </p:val>
                                        </p:tav>
                                      </p:tavLst>
                                    </p:anim>
                                    <p:anim calcmode="lin" valueType="num">
                                      <p:cBhvr>
                                        <p:cTn id="15"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11"/>
                                        </p:tgtEl>
                                        <p:attrNameLst>
                                          <p:attrName>ppt_x</p:attrName>
                                        </p:attrNameLst>
                                      </p:cBhvr>
                                    </p:anim>
                                    <p:anim from="0" to="-1.0" calcmode="lin" valueType="num">
                                      <p:cBhvr>
                                        <p:cTn id="22" dur="200" accel="50000">
                                          <p:stCondLst>
                                            <p:cond delay="0"/>
                                          </p:stCondLst>
                                        </p:cTn>
                                        <p:tgtEl>
                                          <p:spTgt spid="11"/>
                                        </p:tgtEl>
                                        <p:attrNameLst>
                                          <p:attrName>xshear</p:attrName>
                                        </p:attrNameLst>
                                      </p:cBhvr>
                                    </p:anim>
                                    <p:set>
                                      <p:cBhvr>
                                        <p:cTn id="23" dur="800">
                                          <p:stCondLst>
                                            <p:cond delay="200"/>
                                          </p:stCondLst>
                                        </p:cTn>
                                        <p:tgtEl>
                                          <p:spTgt spid="11"/>
                                        </p:tgtEl>
                                        <p:attrNameLst>
                                          <p:attrName>xshear</p:attrName>
                                        </p:attrNameLst>
                                      </p:cBhvr>
                                      <p:to>
                                        <p:strVal val="-1.0"/>
                                      </p:to>
                                    </p:set>
                                    <p:set>
                                      <p:cBhvr>
                                        <p:cTn id="24" dur="1" fill="hold">
                                          <p:stCondLst>
                                            <p:cond delay="999"/>
                                          </p:stCondLst>
                                        </p:cTn>
                                        <p:tgtEl>
                                          <p:spTgt spid="11"/>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6"/>
                                        </p:tgtEl>
                                        <p:attrNameLst>
                                          <p:attrName>ppt_y</p:attrName>
                                        </p:attrNameLst>
                                      </p:cBhvr>
                                      <p:tavLst>
                                        <p:tav tm="0">
                                          <p:val>
                                            <p:strVal val="ppt_y"/>
                                          </p:val>
                                        </p:tav>
                                        <p:tav tm="100000">
                                          <p:val>
                                            <p:strVal val="ppt_y"/>
                                          </p:val>
                                        </p:tav>
                                      </p:tavLst>
                                    </p:anim>
                                    <p:anim calcmode="lin" valueType="num">
                                      <p:cBhvr>
                                        <p:cTn id="28" dur="500"/>
                                        <p:tgtEl>
                                          <p:spTgt spid="6"/>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6"/>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081150" y="4415135"/>
            <a:ext cx="3048000" cy="461665"/>
          </a:xfrm>
          <a:prstGeom prst="rect">
            <a:avLst/>
          </a:prstGeom>
          <a:noFill/>
        </p:spPr>
        <p:txBody>
          <a:bodyPr wrap="square" rtlCol="0">
            <a:spAutoFit/>
          </a:bodyPr>
          <a:lstStyle/>
          <a:p>
            <a:r>
              <a:rPr lang="en-US" sz="2400" dirty="0" smtClean="0">
                <a:latin typeface="+mj-lt"/>
              </a:rPr>
              <a:t>7. </a:t>
            </a:r>
            <a:r>
              <a:rPr lang="en-US" sz="2400" dirty="0" smtClean="0">
                <a:solidFill>
                  <a:schemeClr val="bg1"/>
                </a:solidFill>
                <a:latin typeface="+mj-lt"/>
              </a:rPr>
              <a:t>Boaz and Ruth</a:t>
            </a:r>
            <a:endParaRPr lang="en-US" sz="2400" dirty="0">
              <a:solidFill>
                <a:schemeClr val="bg1"/>
              </a:solidFill>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22" name="TextBox 21"/>
          <p:cNvSpPr txBox="1"/>
          <p:nvPr/>
        </p:nvSpPr>
        <p:spPr>
          <a:xfrm>
            <a:off x="1676400" y="5024735"/>
            <a:ext cx="1464200" cy="461665"/>
          </a:xfrm>
          <a:prstGeom prst="rect">
            <a:avLst/>
          </a:prstGeom>
          <a:noFill/>
        </p:spPr>
        <p:txBody>
          <a:bodyPr wrap="square" rtlCol="0">
            <a:spAutoFit/>
          </a:bodyPr>
          <a:lstStyle/>
          <a:p>
            <a:r>
              <a:rPr lang="en-US" sz="2400" dirty="0" smtClean="0">
                <a:latin typeface="+mj-lt"/>
              </a:rPr>
              <a:t>8. </a:t>
            </a:r>
            <a:r>
              <a:rPr lang="en-US" sz="2400" dirty="0" smtClean="0">
                <a:solidFill>
                  <a:schemeClr val="bg1"/>
                </a:solidFill>
                <a:latin typeface="+mj-lt"/>
              </a:rPr>
              <a:t>Obed</a:t>
            </a:r>
            <a:endParaRPr lang="en-US" sz="2400" dirty="0">
              <a:solidFill>
                <a:schemeClr val="bg1"/>
              </a:solidFill>
              <a:latin typeface="+mj-lt"/>
            </a:endParaRPr>
          </a:p>
        </p:txBody>
      </p:sp>
      <p:sp>
        <p:nvSpPr>
          <p:cNvPr id="23" name="TextBox 22"/>
          <p:cNvSpPr txBox="1"/>
          <p:nvPr/>
        </p:nvSpPr>
        <p:spPr>
          <a:xfrm>
            <a:off x="1143000" y="5570010"/>
            <a:ext cx="1676400" cy="461665"/>
          </a:xfrm>
          <a:prstGeom prst="rect">
            <a:avLst/>
          </a:prstGeom>
          <a:noFill/>
        </p:spPr>
        <p:txBody>
          <a:bodyPr wrap="square" rtlCol="0">
            <a:spAutoFit/>
          </a:bodyPr>
          <a:lstStyle/>
          <a:p>
            <a:r>
              <a:rPr lang="en-US" sz="2400" dirty="0" smtClean="0">
                <a:latin typeface="+mj-lt"/>
              </a:rPr>
              <a:t>9. </a:t>
            </a:r>
            <a:r>
              <a:rPr lang="en-US" sz="2400" dirty="0" smtClean="0">
                <a:solidFill>
                  <a:schemeClr val="bg1"/>
                </a:solidFill>
                <a:latin typeface="+mj-lt"/>
              </a:rPr>
              <a:t>Jesse</a:t>
            </a:r>
            <a:endParaRPr lang="en-US" sz="2400" dirty="0">
              <a:solidFill>
                <a:schemeClr val="bg1"/>
              </a:solidFill>
              <a:latin typeface="+mj-lt"/>
            </a:endParaRPr>
          </a:p>
        </p:txBody>
      </p:sp>
      <p:sp>
        <p:nvSpPr>
          <p:cNvPr id="24" name="TextBox 23"/>
          <p:cNvSpPr txBox="1"/>
          <p:nvPr/>
        </p:nvSpPr>
        <p:spPr>
          <a:xfrm>
            <a:off x="376175" y="6243935"/>
            <a:ext cx="1986025" cy="461665"/>
          </a:xfrm>
          <a:prstGeom prst="rect">
            <a:avLst/>
          </a:prstGeom>
          <a:noFill/>
        </p:spPr>
        <p:txBody>
          <a:bodyPr wrap="square" rtlCol="0">
            <a:spAutoFit/>
          </a:bodyPr>
          <a:lstStyle/>
          <a:p>
            <a:pPr algn="ctr"/>
            <a:r>
              <a:rPr lang="en-US" sz="2400" dirty="0" smtClean="0">
                <a:latin typeface="+mj-lt"/>
              </a:rPr>
              <a:t>10. </a:t>
            </a:r>
            <a:r>
              <a:rPr lang="en-US" sz="2400" dirty="0" smtClean="0">
                <a:solidFill>
                  <a:schemeClr val="bg1"/>
                </a:solidFill>
                <a:latin typeface="+mj-lt"/>
              </a:rPr>
              <a:t>David</a:t>
            </a:r>
            <a:endParaRPr lang="en-US" sz="2400" dirty="0">
              <a:solidFill>
                <a:schemeClr val="bg1"/>
              </a:solidFill>
              <a:latin typeface="+mj-lt"/>
            </a:endParaRPr>
          </a:p>
        </p:txBody>
      </p:sp>
      <p:sp>
        <p:nvSpPr>
          <p:cNvPr id="16" name="TextBox 15"/>
          <p:cNvSpPr txBox="1"/>
          <p:nvPr/>
        </p:nvSpPr>
        <p:spPr>
          <a:xfrm>
            <a:off x="2448339" y="3755840"/>
            <a:ext cx="3810000" cy="461665"/>
          </a:xfrm>
          <a:prstGeom prst="rect">
            <a:avLst/>
          </a:prstGeom>
          <a:noFill/>
        </p:spPr>
        <p:txBody>
          <a:bodyPr wrap="square" rtlCol="0">
            <a:spAutoFit/>
          </a:bodyPr>
          <a:lstStyle/>
          <a:p>
            <a:r>
              <a:rPr lang="en-US" sz="2400" dirty="0" smtClean="0">
                <a:latin typeface="Magneto" pitchFamily="82" charset="0"/>
              </a:rPr>
              <a:t>6. </a:t>
            </a:r>
            <a:r>
              <a:rPr lang="en-US" sz="2400" dirty="0" smtClean="0">
                <a:solidFill>
                  <a:schemeClr val="bg1"/>
                </a:solidFill>
                <a:latin typeface="Magneto" pitchFamily="82" charset="0"/>
              </a:rPr>
              <a:t>Salmon and Rehab</a:t>
            </a:r>
          </a:p>
        </p:txBody>
      </p:sp>
      <p:sp>
        <p:nvSpPr>
          <p:cNvPr id="12" name="TextBox 11"/>
          <p:cNvSpPr txBox="1"/>
          <p:nvPr/>
        </p:nvSpPr>
        <p:spPr>
          <a:xfrm>
            <a:off x="240475" y="762000"/>
            <a:ext cx="1524000" cy="461665"/>
          </a:xfrm>
          <a:prstGeom prst="rect">
            <a:avLst/>
          </a:prstGeom>
          <a:noFill/>
        </p:spPr>
        <p:txBody>
          <a:bodyPr wrap="square" rtlCol="0">
            <a:spAutoFit/>
          </a:bodyPr>
          <a:lstStyle/>
          <a:p>
            <a:r>
              <a:rPr lang="en-US" sz="2400" dirty="0" smtClean="0">
                <a:latin typeface="Magneto" pitchFamily="82" charset="0"/>
              </a:rPr>
              <a:t>1. </a:t>
            </a:r>
            <a:r>
              <a:rPr lang="en-US" sz="2400" dirty="0" smtClean="0">
                <a:solidFill>
                  <a:schemeClr val="bg1"/>
                </a:solidFill>
                <a:latin typeface="Magneto" pitchFamily="82" charset="0"/>
              </a:rPr>
              <a:t>Perez</a:t>
            </a:r>
          </a:p>
        </p:txBody>
      </p:sp>
      <p:sp>
        <p:nvSpPr>
          <p:cNvPr id="13" name="TextBox 12"/>
          <p:cNvSpPr txBox="1"/>
          <p:nvPr/>
        </p:nvSpPr>
        <p:spPr>
          <a:xfrm>
            <a:off x="609600" y="1345465"/>
            <a:ext cx="1905000" cy="461665"/>
          </a:xfrm>
          <a:prstGeom prst="rect">
            <a:avLst/>
          </a:prstGeom>
          <a:noFill/>
        </p:spPr>
        <p:txBody>
          <a:bodyPr wrap="square" rtlCol="0">
            <a:spAutoFit/>
          </a:bodyPr>
          <a:lstStyle/>
          <a:p>
            <a:r>
              <a:rPr lang="en-US" sz="2400" dirty="0" smtClean="0">
                <a:latin typeface="Magneto" pitchFamily="82" charset="0"/>
              </a:rPr>
              <a:t>2. </a:t>
            </a:r>
            <a:r>
              <a:rPr lang="en-US" sz="2400" dirty="0" err="1" smtClean="0">
                <a:solidFill>
                  <a:schemeClr val="bg1"/>
                </a:solidFill>
                <a:latin typeface="Magneto" pitchFamily="82" charset="0"/>
              </a:rPr>
              <a:t>Hezron</a:t>
            </a:r>
            <a:endParaRPr lang="en-US" sz="2400" dirty="0" smtClean="0">
              <a:solidFill>
                <a:schemeClr val="bg1"/>
              </a:solidFill>
              <a:latin typeface="Magneto" pitchFamily="82" charset="0"/>
            </a:endParaRPr>
          </a:p>
        </p:txBody>
      </p:sp>
      <p:sp>
        <p:nvSpPr>
          <p:cNvPr id="14" name="TextBox 13"/>
          <p:cNvSpPr txBox="1"/>
          <p:nvPr/>
        </p:nvSpPr>
        <p:spPr>
          <a:xfrm>
            <a:off x="1143000" y="1955196"/>
            <a:ext cx="1371600" cy="461665"/>
          </a:xfrm>
          <a:prstGeom prst="rect">
            <a:avLst/>
          </a:prstGeom>
          <a:noFill/>
        </p:spPr>
        <p:txBody>
          <a:bodyPr wrap="square" rtlCol="0">
            <a:spAutoFit/>
          </a:bodyPr>
          <a:lstStyle/>
          <a:p>
            <a:r>
              <a:rPr lang="en-US" sz="2400" dirty="0" smtClean="0">
                <a:latin typeface="Magneto" pitchFamily="82" charset="0"/>
              </a:rPr>
              <a:t>3. </a:t>
            </a:r>
            <a:r>
              <a:rPr lang="en-US" sz="2400" dirty="0" smtClean="0">
                <a:solidFill>
                  <a:schemeClr val="bg1"/>
                </a:solidFill>
                <a:latin typeface="Magneto" pitchFamily="82" charset="0"/>
              </a:rPr>
              <a:t>Ram</a:t>
            </a:r>
          </a:p>
        </p:txBody>
      </p:sp>
      <p:sp>
        <p:nvSpPr>
          <p:cNvPr id="15" name="TextBox 14"/>
          <p:cNvSpPr txBox="1"/>
          <p:nvPr/>
        </p:nvSpPr>
        <p:spPr>
          <a:xfrm>
            <a:off x="1600200" y="2540604"/>
            <a:ext cx="2743200" cy="461665"/>
          </a:xfrm>
          <a:prstGeom prst="rect">
            <a:avLst/>
          </a:prstGeom>
          <a:noFill/>
        </p:spPr>
        <p:txBody>
          <a:bodyPr wrap="square" rtlCol="0">
            <a:spAutoFit/>
          </a:bodyPr>
          <a:lstStyle/>
          <a:p>
            <a:r>
              <a:rPr lang="en-US" sz="2400" dirty="0" smtClean="0">
                <a:latin typeface="Magneto" pitchFamily="82" charset="0"/>
              </a:rPr>
              <a:t>4. </a:t>
            </a:r>
            <a:r>
              <a:rPr lang="en-US" sz="2400" smtClean="0">
                <a:solidFill>
                  <a:schemeClr val="bg1"/>
                </a:solidFill>
                <a:latin typeface="Magneto" pitchFamily="82" charset="0"/>
              </a:rPr>
              <a:t>Amminadab</a:t>
            </a:r>
            <a:endParaRPr lang="en-US" sz="2400" dirty="0" smtClean="0">
              <a:solidFill>
                <a:schemeClr val="bg1"/>
              </a:solidFill>
              <a:latin typeface="Magneto" pitchFamily="82" charset="0"/>
            </a:endParaRPr>
          </a:p>
        </p:txBody>
      </p:sp>
      <p:sp>
        <p:nvSpPr>
          <p:cNvPr id="21" name="TextBox 20"/>
          <p:cNvSpPr txBox="1"/>
          <p:nvPr/>
        </p:nvSpPr>
        <p:spPr>
          <a:xfrm>
            <a:off x="2036703" y="3169430"/>
            <a:ext cx="1885122" cy="461665"/>
          </a:xfrm>
          <a:prstGeom prst="rect">
            <a:avLst/>
          </a:prstGeom>
          <a:noFill/>
        </p:spPr>
        <p:txBody>
          <a:bodyPr wrap="square" rtlCol="0">
            <a:spAutoFit/>
          </a:bodyPr>
          <a:lstStyle/>
          <a:p>
            <a:r>
              <a:rPr lang="en-US" sz="2400" dirty="0" smtClean="0">
                <a:latin typeface="Magneto" pitchFamily="82" charset="0"/>
              </a:rPr>
              <a:t>5. </a:t>
            </a:r>
            <a:r>
              <a:rPr lang="en-US" sz="2400" dirty="0" smtClean="0">
                <a:solidFill>
                  <a:schemeClr val="bg1"/>
                </a:solidFill>
                <a:latin typeface="Magneto" pitchFamily="82" charset="0"/>
              </a:rPr>
              <a:t>Nashon</a:t>
            </a:r>
          </a:p>
        </p:txBody>
      </p:sp>
      <p:cxnSp>
        <p:nvCxnSpPr>
          <p:cNvPr id="67" name="Straight Connector 66"/>
          <p:cNvCxnSpPr/>
          <p:nvPr/>
        </p:nvCxnSpPr>
        <p:spPr>
          <a:xfrm rot="2700000">
            <a:off x="500484" y="1243468"/>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2700000">
            <a:off x="1023516" y="1834697"/>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2700000">
            <a:off x="1556916" y="2454665"/>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2700000">
            <a:off x="2054691" y="3042022"/>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2700000">
            <a:off x="2634084" y="3661990"/>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8100000">
            <a:off x="2623716" y="4261222"/>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8100000">
            <a:off x="2024484" y="4947022"/>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8100000">
            <a:off x="1414884" y="5556622"/>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8100000">
            <a:off x="881484" y="6090022"/>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from="(-#ppt_w/2)" to="(#ppt_x)" calcmode="lin" valueType="num">
                                      <p:cBhvr>
                                        <p:cTn id="7" dur="600" fill="hold">
                                          <p:stCondLst>
                                            <p:cond delay="0"/>
                                          </p:stCondLst>
                                        </p:cTn>
                                        <p:tgtEl>
                                          <p:spTgt spid="12"/>
                                        </p:tgtEl>
                                        <p:attrNameLst>
                                          <p:attrName>ppt_x</p:attrName>
                                        </p:attrNameLst>
                                      </p:cBhvr>
                                    </p:anim>
                                    <p:anim from="0" to="-1.0" calcmode="lin" valueType="num">
                                      <p:cBhvr>
                                        <p:cTn id="8" dur="200" decel="50000" autoRev="1" fill="hold">
                                          <p:stCondLst>
                                            <p:cond delay="600"/>
                                          </p:stCondLst>
                                        </p:cTn>
                                        <p:tgtEl>
                                          <p:spTgt spid="12"/>
                                        </p:tgtEl>
                                        <p:attrNameLst>
                                          <p:attrName>xshear</p:attrName>
                                        </p:attrNameLst>
                                      </p:cBhvr>
                                    </p:anim>
                                    <p:animScale>
                                      <p:cBhvr>
                                        <p:cTn id="9" dur="200" decel="100000" autoRev="1" fill="hold">
                                          <p:stCondLst>
                                            <p:cond delay="600"/>
                                          </p:stCondLst>
                                        </p:cTn>
                                        <p:tgtEl>
                                          <p:spTgt spid="12"/>
                                        </p:tgtEl>
                                      </p:cBhvr>
                                      <p:from x="100000" y="100000"/>
                                      <p:to x="80000" y="100000"/>
                                    </p:animScale>
                                    <p:anim by="(#ppt_h/3+#ppt_w*0.1)" calcmode="lin" valueType="num">
                                      <p:cBhvr additive="sum">
                                        <p:cTn id="10" dur="200" decel="100000" autoRev="1" fill="hold">
                                          <p:stCondLst>
                                            <p:cond delay="600"/>
                                          </p:stCondLst>
                                        </p:cTn>
                                        <p:tgtEl>
                                          <p:spTgt spid="12"/>
                                        </p:tgtEl>
                                        <p:attrNameLst>
                                          <p:attrName>ppt_x</p:attrName>
                                        </p:attrNameLst>
                                      </p:cBhvr>
                                    </p:anim>
                                  </p:childTnLst>
                                </p:cTn>
                              </p:par>
                            </p:childTnLst>
                          </p:cTn>
                        </p:par>
                        <p:par>
                          <p:cTn id="11" fill="hold">
                            <p:stCondLst>
                              <p:cond delay="1000"/>
                            </p:stCondLst>
                            <p:childTnLst>
                              <p:par>
                                <p:cTn id="12" presetID="22" presetClass="entr" presetSubtype="1" fill="hold" nodeType="after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wipe(up)">
                                      <p:cBhvr>
                                        <p:cTn id="14" dur="500"/>
                                        <p:tgtEl>
                                          <p:spTgt spid="67"/>
                                        </p:tgtEl>
                                      </p:cBhvr>
                                    </p:animEffect>
                                  </p:childTnLst>
                                </p:cTn>
                              </p:par>
                            </p:childTnLst>
                          </p:cTn>
                        </p:par>
                        <p:par>
                          <p:cTn id="15" fill="hold">
                            <p:stCondLst>
                              <p:cond delay="1500"/>
                            </p:stCondLst>
                            <p:childTnLst>
                              <p:par>
                                <p:cTn id="16" presetID="34"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 from="(-#ppt_w/2)" to="(#ppt_x)" calcmode="lin" valueType="num">
                                      <p:cBhvr>
                                        <p:cTn id="18" dur="600" fill="hold">
                                          <p:stCondLst>
                                            <p:cond delay="0"/>
                                          </p:stCondLst>
                                        </p:cTn>
                                        <p:tgtEl>
                                          <p:spTgt spid="13"/>
                                        </p:tgtEl>
                                        <p:attrNameLst>
                                          <p:attrName>ppt_x</p:attrName>
                                        </p:attrNameLst>
                                      </p:cBhvr>
                                    </p:anim>
                                    <p:anim from="0" to="-1.0" calcmode="lin" valueType="num">
                                      <p:cBhvr>
                                        <p:cTn id="19" dur="200" decel="50000" autoRev="1" fill="hold">
                                          <p:stCondLst>
                                            <p:cond delay="600"/>
                                          </p:stCondLst>
                                        </p:cTn>
                                        <p:tgtEl>
                                          <p:spTgt spid="13"/>
                                        </p:tgtEl>
                                        <p:attrNameLst>
                                          <p:attrName>xshear</p:attrName>
                                        </p:attrNameLst>
                                      </p:cBhvr>
                                    </p:anim>
                                    <p:animScale>
                                      <p:cBhvr>
                                        <p:cTn id="20" dur="200" decel="100000" autoRev="1" fill="hold">
                                          <p:stCondLst>
                                            <p:cond delay="600"/>
                                          </p:stCondLst>
                                        </p:cTn>
                                        <p:tgtEl>
                                          <p:spTgt spid="13"/>
                                        </p:tgtEl>
                                      </p:cBhvr>
                                      <p:from x="100000" y="100000"/>
                                      <p:to x="80000" y="100000"/>
                                    </p:animScale>
                                    <p:anim by="(#ppt_h/3+#ppt_w*0.1)" calcmode="lin" valueType="num">
                                      <p:cBhvr additive="sum">
                                        <p:cTn id="21" dur="200" decel="100000" autoRev="1" fill="hold">
                                          <p:stCondLst>
                                            <p:cond delay="600"/>
                                          </p:stCondLst>
                                        </p:cTn>
                                        <p:tgtEl>
                                          <p:spTgt spid="13"/>
                                        </p:tgtEl>
                                        <p:attrNameLst>
                                          <p:attrName>ppt_x</p:attrName>
                                        </p:attrNameLst>
                                      </p:cBhvr>
                                    </p:anim>
                                  </p:childTnLst>
                                </p:cTn>
                              </p:par>
                            </p:childTnLst>
                          </p:cTn>
                        </p:par>
                        <p:par>
                          <p:cTn id="22" fill="hold">
                            <p:stCondLst>
                              <p:cond delay="2500"/>
                            </p:stCondLst>
                            <p:childTnLst>
                              <p:par>
                                <p:cTn id="23" presetID="22" presetClass="entr" presetSubtype="1" fill="hold" nodeType="afterEffect">
                                  <p:stCondLst>
                                    <p:cond delay="0"/>
                                  </p:stCondLst>
                                  <p:childTnLst>
                                    <p:set>
                                      <p:cBhvr>
                                        <p:cTn id="24" dur="1" fill="hold">
                                          <p:stCondLst>
                                            <p:cond delay="0"/>
                                          </p:stCondLst>
                                        </p:cTn>
                                        <p:tgtEl>
                                          <p:spTgt spid="69"/>
                                        </p:tgtEl>
                                        <p:attrNameLst>
                                          <p:attrName>style.visibility</p:attrName>
                                        </p:attrNameLst>
                                      </p:cBhvr>
                                      <p:to>
                                        <p:strVal val="visible"/>
                                      </p:to>
                                    </p:set>
                                    <p:animEffect transition="in" filter="wipe(up)">
                                      <p:cBhvr>
                                        <p:cTn id="25" dur="500"/>
                                        <p:tgtEl>
                                          <p:spTgt spid="69"/>
                                        </p:tgtEl>
                                      </p:cBhvr>
                                    </p:animEffect>
                                  </p:childTnLst>
                                </p:cTn>
                              </p:par>
                            </p:childTnLst>
                          </p:cTn>
                        </p:par>
                        <p:par>
                          <p:cTn id="26" fill="hold">
                            <p:stCondLst>
                              <p:cond delay="3000"/>
                            </p:stCondLst>
                            <p:childTnLst>
                              <p:par>
                                <p:cTn id="27" presetID="34"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 from="(-#ppt_w/2)" to="(#ppt_x)" calcmode="lin" valueType="num">
                                      <p:cBhvr>
                                        <p:cTn id="29" dur="600" fill="hold">
                                          <p:stCondLst>
                                            <p:cond delay="0"/>
                                          </p:stCondLst>
                                        </p:cTn>
                                        <p:tgtEl>
                                          <p:spTgt spid="14"/>
                                        </p:tgtEl>
                                        <p:attrNameLst>
                                          <p:attrName>ppt_x</p:attrName>
                                        </p:attrNameLst>
                                      </p:cBhvr>
                                    </p:anim>
                                    <p:anim from="0" to="-1.0" calcmode="lin" valueType="num">
                                      <p:cBhvr>
                                        <p:cTn id="30" dur="200" decel="50000" autoRev="1" fill="hold">
                                          <p:stCondLst>
                                            <p:cond delay="600"/>
                                          </p:stCondLst>
                                        </p:cTn>
                                        <p:tgtEl>
                                          <p:spTgt spid="14"/>
                                        </p:tgtEl>
                                        <p:attrNameLst>
                                          <p:attrName>xshear</p:attrName>
                                        </p:attrNameLst>
                                      </p:cBhvr>
                                    </p:anim>
                                    <p:animScale>
                                      <p:cBhvr>
                                        <p:cTn id="31" dur="200" decel="100000" autoRev="1" fill="hold">
                                          <p:stCondLst>
                                            <p:cond delay="600"/>
                                          </p:stCondLst>
                                        </p:cTn>
                                        <p:tgtEl>
                                          <p:spTgt spid="14"/>
                                        </p:tgtEl>
                                      </p:cBhvr>
                                      <p:from x="100000" y="100000"/>
                                      <p:to x="80000" y="100000"/>
                                    </p:animScale>
                                    <p:anim by="(#ppt_h/3+#ppt_w*0.1)" calcmode="lin" valueType="num">
                                      <p:cBhvr additive="sum">
                                        <p:cTn id="32" dur="200" decel="100000" autoRev="1" fill="hold">
                                          <p:stCondLst>
                                            <p:cond delay="600"/>
                                          </p:stCondLst>
                                        </p:cTn>
                                        <p:tgtEl>
                                          <p:spTgt spid="14"/>
                                        </p:tgtEl>
                                        <p:attrNameLst>
                                          <p:attrName>ppt_x</p:attrName>
                                        </p:attrNameLst>
                                      </p:cBhvr>
                                    </p:anim>
                                  </p:childTnLst>
                                </p:cTn>
                              </p:par>
                            </p:childTnLst>
                          </p:cTn>
                        </p:par>
                        <p:par>
                          <p:cTn id="33" fill="hold">
                            <p:stCondLst>
                              <p:cond delay="4000"/>
                            </p:stCondLst>
                            <p:childTnLst>
                              <p:par>
                                <p:cTn id="34" presetID="22" presetClass="entr" presetSubtype="1" fill="hold" nodeType="afterEffect">
                                  <p:stCondLst>
                                    <p:cond delay="0"/>
                                  </p:stCondLst>
                                  <p:childTnLst>
                                    <p:set>
                                      <p:cBhvr>
                                        <p:cTn id="35" dur="1" fill="hold">
                                          <p:stCondLst>
                                            <p:cond delay="0"/>
                                          </p:stCondLst>
                                        </p:cTn>
                                        <p:tgtEl>
                                          <p:spTgt spid="70"/>
                                        </p:tgtEl>
                                        <p:attrNameLst>
                                          <p:attrName>style.visibility</p:attrName>
                                        </p:attrNameLst>
                                      </p:cBhvr>
                                      <p:to>
                                        <p:strVal val="visible"/>
                                      </p:to>
                                    </p:set>
                                    <p:animEffect transition="in" filter="wipe(up)">
                                      <p:cBhvr>
                                        <p:cTn id="36" dur="500"/>
                                        <p:tgtEl>
                                          <p:spTgt spid="70"/>
                                        </p:tgtEl>
                                      </p:cBhvr>
                                    </p:animEffect>
                                  </p:childTnLst>
                                </p:cTn>
                              </p:par>
                            </p:childTnLst>
                          </p:cTn>
                        </p:par>
                        <p:par>
                          <p:cTn id="37" fill="hold">
                            <p:stCondLst>
                              <p:cond delay="4500"/>
                            </p:stCondLst>
                            <p:childTnLst>
                              <p:par>
                                <p:cTn id="38" presetID="34"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 from="(-#ppt_w/2)" to="(#ppt_x)" calcmode="lin" valueType="num">
                                      <p:cBhvr>
                                        <p:cTn id="40" dur="600" fill="hold">
                                          <p:stCondLst>
                                            <p:cond delay="0"/>
                                          </p:stCondLst>
                                        </p:cTn>
                                        <p:tgtEl>
                                          <p:spTgt spid="15"/>
                                        </p:tgtEl>
                                        <p:attrNameLst>
                                          <p:attrName>ppt_x</p:attrName>
                                        </p:attrNameLst>
                                      </p:cBhvr>
                                    </p:anim>
                                    <p:anim from="0" to="-1.0" calcmode="lin" valueType="num">
                                      <p:cBhvr>
                                        <p:cTn id="41" dur="200" decel="50000" autoRev="1" fill="hold">
                                          <p:stCondLst>
                                            <p:cond delay="600"/>
                                          </p:stCondLst>
                                        </p:cTn>
                                        <p:tgtEl>
                                          <p:spTgt spid="15"/>
                                        </p:tgtEl>
                                        <p:attrNameLst>
                                          <p:attrName>xshear</p:attrName>
                                        </p:attrNameLst>
                                      </p:cBhvr>
                                    </p:anim>
                                    <p:animScale>
                                      <p:cBhvr>
                                        <p:cTn id="42" dur="200" decel="100000" autoRev="1" fill="hold">
                                          <p:stCondLst>
                                            <p:cond delay="600"/>
                                          </p:stCondLst>
                                        </p:cTn>
                                        <p:tgtEl>
                                          <p:spTgt spid="15"/>
                                        </p:tgtEl>
                                      </p:cBhvr>
                                      <p:from x="100000" y="100000"/>
                                      <p:to x="80000" y="100000"/>
                                    </p:animScale>
                                    <p:anim by="(#ppt_h/3+#ppt_w*0.1)" calcmode="lin" valueType="num">
                                      <p:cBhvr additive="sum">
                                        <p:cTn id="43" dur="200" decel="100000" autoRev="1" fill="hold">
                                          <p:stCondLst>
                                            <p:cond delay="600"/>
                                          </p:stCondLst>
                                        </p:cTn>
                                        <p:tgtEl>
                                          <p:spTgt spid="15"/>
                                        </p:tgtEl>
                                        <p:attrNameLst>
                                          <p:attrName>ppt_x</p:attrName>
                                        </p:attrNameLst>
                                      </p:cBhvr>
                                    </p:anim>
                                  </p:childTnLst>
                                </p:cTn>
                              </p:par>
                            </p:childTnLst>
                          </p:cTn>
                        </p:par>
                        <p:par>
                          <p:cTn id="44" fill="hold">
                            <p:stCondLst>
                              <p:cond delay="5500"/>
                            </p:stCondLst>
                            <p:childTnLst>
                              <p:par>
                                <p:cTn id="45" presetID="22" presetClass="entr" presetSubtype="1" fill="hold" nodeType="afterEffect">
                                  <p:stCondLst>
                                    <p:cond delay="0"/>
                                  </p:stCondLst>
                                  <p:childTnLst>
                                    <p:set>
                                      <p:cBhvr>
                                        <p:cTn id="46" dur="1" fill="hold">
                                          <p:stCondLst>
                                            <p:cond delay="0"/>
                                          </p:stCondLst>
                                        </p:cTn>
                                        <p:tgtEl>
                                          <p:spTgt spid="71"/>
                                        </p:tgtEl>
                                        <p:attrNameLst>
                                          <p:attrName>style.visibility</p:attrName>
                                        </p:attrNameLst>
                                      </p:cBhvr>
                                      <p:to>
                                        <p:strVal val="visible"/>
                                      </p:to>
                                    </p:set>
                                    <p:animEffect transition="in" filter="wipe(up)">
                                      <p:cBhvr>
                                        <p:cTn id="47" dur="500"/>
                                        <p:tgtEl>
                                          <p:spTgt spid="71"/>
                                        </p:tgtEl>
                                      </p:cBhvr>
                                    </p:animEffect>
                                  </p:childTnLst>
                                </p:cTn>
                              </p:par>
                            </p:childTnLst>
                          </p:cTn>
                        </p:par>
                        <p:par>
                          <p:cTn id="48" fill="hold">
                            <p:stCondLst>
                              <p:cond delay="6000"/>
                            </p:stCondLst>
                            <p:childTnLst>
                              <p:par>
                                <p:cTn id="49" presetID="34" presetClass="entr" presetSubtype="0"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from="(-#ppt_w/2)" to="(#ppt_x)" calcmode="lin" valueType="num">
                                      <p:cBhvr>
                                        <p:cTn id="51" dur="600" fill="hold">
                                          <p:stCondLst>
                                            <p:cond delay="0"/>
                                          </p:stCondLst>
                                        </p:cTn>
                                        <p:tgtEl>
                                          <p:spTgt spid="21"/>
                                        </p:tgtEl>
                                        <p:attrNameLst>
                                          <p:attrName>ppt_x</p:attrName>
                                        </p:attrNameLst>
                                      </p:cBhvr>
                                    </p:anim>
                                    <p:anim from="0" to="-1.0" calcmode="lin" valueType="num">
                                      <p:cBhvr>
                                        <p:cTn id="52" dur="200" decel="50000" autoRev="1" fill="hold">
                                          <p:stCondLst>
                                            <p:cond delay="600"/>
                                          </p:stCondLst>
                                        </p:cTn>
                                        <p:tgtEl>
                                          <p:spTgt spid="21"/>
                                        </p:tgtEl>
                                        <p:attrNameLst>
                                          <p:attrName>xshear</p:attrName>
                                        </p:attrNameLst>
                                      </p:cBhvr>
                                    </p:anim>
                                    <p:animScale>
                                      <p:cBhvr>
                                        <p:cTn id="53" dur="200" decel="100000" autoRev="1" fill="hold">
                                          <p:stCondLst>
                                            <p:cond delay="600"/>
                                          </p:stCondLst>
                                        </p:cTn>
                                        <p:tgtEl>
                                          <p:spTgt spid="21"/>
                                        </p:tgtEl>
                                      </p:cBhvr>
                                      <p:from x="100000" y="100000"/>
                                      <p:to x="80000" y="100000"/>
                                    </p:animScale>
                                    <p:anim by="(#ppt_h/3+#ppt_w*0.1)" calcmode="lin" valueType="num">
                                      <p:cBhvr additive="sum">
                                        <p:cTn id="54" dur="200" decel="100000" autoRev="1" fill="hold">
                                          <p:stCondLst>
                                            <p:cond delay="600"/>
                                          </p:stCondLst>
                                        </p:cTn>
                                        <p:tgtEl>
                                          <p:spTgt spid="21"/>
                                        </p:tgtEl>
                                        <p:attrNameLst>
                                          <p:attrName>ppt_x</p:attrName>
                                        </p:attrNameLst>
                                      </p:cBhvr>
                                    </p:anim>
                                  </p:childTnLst>
                                </p:cTn>
                              </p:par>
                            </p:childTnLst>
                          </p:cTn>
                        </p:par>
                        <p:par>
                          <p:cTn id="55" fill="hold">
                            <p:stCondLst>
                              <p:cond delay="7000"/>
                            </p:stCondLst>
                            <p:childTnLst>
                              <p:par>
                                <p:cTn id="56" presetID="22" presetClass="entr" presetSubtype="1" fill="hold" nodeType="afterEffect">
                                  <p:stCondLst>
                                    <p:cond delay="0"/>
                                  </p:stCondLst>
                                  <p:childTnLst>
                                    <p:set>
                                      <p:cBhvr>
                                        <p:cTn id="57" dur="1" fill="hold">
                                          <p:stCondLst>
                                            <p:cond delay="0"/>
                                          </p:stCondLst>
                                        </p:cTn>
                                        <p:tgtEl>
                                          <p:spTgt spid="72"/>
                                        </p:tgtEl>
                                        <p:attrNameLst>
                                          <p:attrName>style.visibility</p:attrName>
                                        </p:attrNameLst>
                                      </p:cBhvr>
                                      <p:to>
                                        <p:strVal val="visible"/>
                                      </p:to>
                                    </p:set>
                                    <p:animEffect transition="in" filter="wipe(up)">
                                      <p:cBhvr>
                                        <p:cTn id="58" dur="500"/>
                                        <p:tgtEl>
                                          <p:spTgt spid="72"/>
                                        </p:tgtEl>
                                      </p:cBhvr>
                                    </p:animEffect>
                                  </p:childTnLst>
                                </p:cTn>
                              </p:par>
                            </p:childTnLst>
                          </p:cTn>
                        </p:par>
                        <p:par>
                          <p:cTn id="59" fill="hold">
                            <p:stCondLst>
                              <p:cond delay="7500"/>
                            </p:stCondLst>
                            <p:childTnLst>
                              <p:par>
                                <p:cTn id="60" presetID="34" presetClass="entr" presetSubtype="0"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from="(-#ppt_w/2)" to="(#ppt_x)" calcmode="lin" valueType="num">
                                      <p:cBhvr>
                                        <p:cTn id="62" dur="600" fill="hold">
                                          <p:stCondLst>
                                            <p:cond delay="0"/>
                                          </p:stCondLst>
                                        </p:cTn>
                                        <p:tgtEl>
                                          <p:spTgt spid="16"/>
                                        </p:tgtEl>
                                        <p:attrNameLst>
                                          <p:attrName>ppt_x</p:attrName>
                                        </p:attrNameLst>
                                      </p:cBhvr>
                                    </p:anim>
                                    <p:anim from="0" to="-1.0" calcmode="lin" valueType="num">
                                      <p:cBhvr>
                                        <p:cTn id="63" dur="200" decel="50000" autoRev="1" fill="hold">
                                          <p:stCondLst>
                                            <p:cond delay="600"/>
                                          </p:stCondLst>
                                        </p:cTn>
                                        <p:tgtEl>
                                          <p:spTgt spid="16"/>
                                        </p:tgtEl>
                                        <p:attrNameLst>
                                          <p:attrName>xshear</p:attrName>
                                        </p:attrNameLst>
                                      </p:cBhvr>
                                    </p:anim>
                                    <p:animScale>
                                      <p:cBhvr>
                                        <p:cTn id="64" dur="200" decel="100000" autoRev="1" fill="hold">
                                          <p:stCondLst>
                                            <p:cond delay="600"/>
                                          </p:stCondLst>
                                        </p:cTn>
                                        <p:tgtEl>
                                          <p:spTgt spid="16"/>
                                        </p:tgtEl>
                                      </p:cBhvr>
                                      <p:from x="100000" y="100000"/>
                                      <p:to x="80000" y="100000"/>
                                    </p:animScale>
                                    <p:anim by="(#ppt_h/3+#ppt_w*0.1)" calcmode="lin" valueType="num">
                                      <p:cBhvr additive="sum">
                                        <p:cTn id="65" dur="200" decel="100000" autoRev="1" fill="hold">
                                          <p:stCondLst>
                                            <p:cond delay="600"/>
                                          </p:stCondLst>
                                        </p:cTn>
                                        <p:tgtEl>
                                          <p:spTgt spid="16"/>
                                        </p:tgtEl>
                                        <p:attrNameLst>
                                          <p:attrName>ppt_x</p:attrName>
                                        </p:attrNameLst>
                                      </p:cBhvr>
                                    </p:anim>
                                  </p:childTnLst>
                                </p:cTn>
                              </p:par>
                            </p:childTnLst>
                          </p:cTn>
                        </p:par>
                        <p:par>
                          <p:cTn id="66" fill="hold">
                            <p:stCondLst>
                              <p:cond delay="8500"/>
                            </p:stCondLst>
                            <p:childTnLst>
                              <p:par>
                                <p:cTn id="67" presetID="22" presetClass="entr" presetSubtype="1" fill="hold" nodeType="afterEffect">
                                  <p:stCondLst>
                                    <p:cond delay="0"/>
                                  </p:stCondLst>
                                  <p:childTnLst>
                                    <p:set>
                                      <p:cBhvr>
                                        <p:cTn id="68" dur="1" fill="hold">
                                          <p:stCondLst>
                                            <p:cond delay="0"/>
                                          </p:stCondLst>
                                        </p:cTn>
                                        <p:tgtEl>
                                          <p:spTgt spid="73"/>
                                        </p:tgtEl>
                                        <p:attrNameLst>
                                          <p:attrName>style.visibility</p:attrName>
                                        </p:attrNameLst>
                                      </p:cBhvr>
                                      <p:to>
                                        <p:strVal val="visible"/>
                                      </p:to>
                                    </p:set>
                                    <p:animEffect transition="in" filter="wipe(up)">
                                      <p:cBhvr>
                                        <p:cTn id="69" dur="500"/>
                                        <p:tgtEl>
                                          <p:spTgt spid="73"/>
                                        </p:tgtEl>
                                      </p:cBhvr>
                                    </p:animEffect>
                                  </p:childTnLst>
                                </p:cTn>
                              </p:par>
                            </p:childTnLst>
                          </p:cTn>
                        </p:par>
                        <p:par>
                          <p:cTn id="70" fill="hold">
                            <p:stCondLst>
                              <p:cond delay="9000"/>
                            </p:stCondLst>
                            <p:childTnLst>
                              <p:par>
                                <p:cTn id="71" presetID="34" presetClass="entr" presetSubtype="0" fill="hold" grpId="0" nodeType="afterEffect">
                                  <p:stCondLst>
                                    <p:cond delay="0"/>
                                  </p:stCondLst>
                                  <p:childTnLst>
                                    <p:set>
                                      <p:cBhvr>
                                        <p:cTn id="72" dur="1" fill="hold">
                                          <p:stCondLst>
                                            <p:cond delay="0"/>
                                          </p:stCondLst>
                                        </p:cTn>
                                        <p:tgtEl>
                                          <p:spTgt spid="11"/>
                                        </p:tgtEl>
                                        <p:attrNameLst>
                                          <p:attrName>style.visibility</p:attrName>
                                        </p:attrNameLst>
                                      </p:cBhvr>
                                      <p:to>
                                        <p:strVal val="visible"/>
                                      </p:to>
                                    </p:set>
                                    <p:anim from="(-#ppt_w/2)" to="(#ppt_x)" calcmode="lin" valueType="num">
                                      <p:cBhvr>
                                        <p:cTn id="73" dur="600" fill="hold">
                                          <p:stCondLst>
                                            <p:cond delay="0"/>
                                          </p:stCondLst>
                                        </p:cTn>
                                        <p:tgtEl>
                                          <p:spTgt spid="11"/>
                                        </p:tgtEl>
                                        <p:attrNameLst>
                                          <p:attrName>ppt_x</p:attrName>
                                        </p:attrNameLst>
                                      </p:cBhvr>
                                    </p:anim>
                                    <p:anim from="0" to="-1.0" calcmode="lin" valueType="num">
                                      <p:cBhvr>
                                        <p:cTn id="74" dur="200" decel="50000" autoRev="1" fill="hold">
                                          <p:stCondLst>
                                            <p:cond delay="600"/>
                                          </p:stCondLst>
                                        </p:cTn>
                                        <p:tgtEl>
                                          <p:spTgt spid="11"/>
                                        </p:tgtEl>
                                        <p:attrNameLst>
                                          <p:attrName>xshear</p:attrName>
                                        </p:attrNameLst>
                                      </p:cBhvr>
                                    </p:anim>
                                    <p:animScale>
                                      <p:cBhvr>
                                        <p:cTn id="75" dur="200" decel="100000" autoRev="1" fill="hold">
                                          <p:stCondLst>
                                            <p:cond delay="600"/>
                                          </p:stCondLst>
                                        </p:cTn>
                                        <p:tgtEl>
                                          <p:spTgt spid="11"/>
                                        </p:tgtEl>
                                      </p:cBhvr>
                                      <p:from x="100000" y="100000"/>
                                      <p:to x="80000" y="100000"/>
                                    </p:animScale>
                                    <p:anim by="(#ppt_h/3+#ppt_w*0.1)" calcmode="lin" valueType="num">
                                      <p:cBhvr additive="sum">
                                        <p:cTn id="76" dur="200" decel="100000" autoRev="1" fill="hold">
                                          <p:stCondLst>
                                            <p:cond delay="600"/>
                                          </p:stCondLst>
                                        </p:cTn>
                                        <p:tgtEl>
                                          <p:spTgt spid="11"/>
                                        </p:tgtEl>
                                        <p:attrNameLst>
                                          <p:attrName>ppt_x</p:attrName>
                                        </p:attrNameLst>
                                      </p:cBhvr>
                                    </p:anim>
                                  </p:childTnLst>
                                </p:cTn>
                              </p:par>
                            </p:childTnLst>
                          </p:cTn>
                        </p:par>
                        <p:par>
                          <p:cTn id="77" fill="hold">
                            <p:stCondLst>
                              <p:cond delay="10000"/>
                            </p:stCondLst>
                            <p:childTnLst>
                              <p:par>
                                <p:cTn id="78" presetID="22" presetClass="entr" presetSubtype="1" fill="hold" nodeType="afterEffect">
                                  <p:stCondLst>
                                    <p:cond delay="0"/>
                                  </p:stCondLst>
                                  <p:childTnLst>
                                    <p:set>
                                      <p:cBhvr>
                                        <p:cTn id="79" dur="1" fill="hold">
                                          <p:stCondLst>
                                            <p:cond delay="0"/>
                                          </p:stCondLst>
                                        </p:cTn>
                                        <p:tgtEl>
                                          <p:spTgt spid="74"/>
                                        </p:tgtEl>
                                        <p:attrNameLst>
                                          <p:attrName>style.visibility</p:attrName>
                                        </p:attrNameLst>
                                      </p:cBhvr>
                                      <p:to>
                                        <p:strVal val="visible"/>
                                      </p:to>
                                    </p:set>
                                    <p:animEffect transition="in" filter="wipe(up)">
                                      <p:cBhvr>
                                        <p:cTn id="80" dur="500"/>
                                        <p:tgtEl>
                                          <p:spTgt spid="74"/>
                                        </p:tgtEl>
                                      </p:cBhvr>
                                    </p:animEffect>
                                  </p:childTnLst>
                                </p:cTn>
                              </p:par>
                            </p:childTnLst>
                          </p:cTn>
                        </p:par>
                        <p:par>
                          <p:cTn id="81" fill="hold">
                            <p:stCondLst>
                              <p:cond delay="10500"/>
                            </p:stCondLst>
                            <p:childTnLst>
                              <p:par>
                                <p:cTn id="82" presetID="34" presetClass="entr" presetSubtype="0" fill="hold" grpId="0" nodeType="afterEffect">
                                  <p:stCondLst>
                                    <p:cond delay="0"/>
                                  </p:stCondLst>
                                  <p:childTnLst>
                                    <p:set>
                                      <p:cBhvr>
                                        <p:cTn id="83" dur="1" fill="hold">
                                          <p:stCondLst>
                                            <p:cond delay="0"/>
                                          </p:stCondLst>
                                        </p:cTn>
                                        <p:tgtEl>
                                          <p:spTgt spid="22"/>
                                        </p:tgtEl>
                                        <p:attrNameLst>
                                          <p:attrName>style.visibility</p:attrName>
                                        </p:attrNameLst>
                                      </p:cBhvr>
                                      <p:to>
                                        <p:strVal val="visible"/>
                                      </p:to>
                                    </p:set>
                                    <p:anim from="(-#ppt_w/2)" to="(#ppt_x)" calcmode="lin" valueType="num">
                                      <p:cBhvr>
                                        <p:cTn id="84" dur="600" fill="hold">
                                          <p:stCondLst>
                                            <p:cond delay="0"/>
                                          </p:stCondLst>
                                        </p:cTn>
                                        <p:tgtEl>
                                          <p:spTgt spid="22"/>
                                        </p:tgtEl>
                                        <p:attrNameLst>
                                          <p:attrName>ppt_x</p:attrName>
                                        </p:attrNameLst>
                                      </p:cBhvr>
                                    </p:anim>
                                    <p:anim from="0" to="-1.0" calcmode="lin" valueType="num">
                                      <p:cBhvr>
                                        <p:cTn id="85" dur="200" decel="50000" autoRev="1" fill="hold">
                                          <p:stCondLst>
                                            <p:cond delay="600"/>
                                          </p:stCondLst>
                                        </p:cTn>
                                        <p:tgtEl>
                                          <p:spTgt spid="22"/>
                                        </p:tgtEl>
                                        <p:attrNameLst>
                                          <p:attrName>xshear</p:attrName>
                                        </p:attrNameLst>
                                      </p:cBhvr>
                                    </p:anim>
                                    <p:animScale>
                                      <p:cBhvr>
                                        <p:cTn id="86" dur="200" decel="100000" autoRev="1" fill="hold">
                                          <p:stCondLst>
                                            <p:cond delay="600"/>
                                          </p:stCondLst>
                                        </p:cTn>
                                        <p:tgtEl>
                                          <p:spTgt spid="22"/>
                                        </p:tgtEl>
                                      </p:cBhvr>
                                      <p:from x="100000" y="100000"/>
                                      <p:to x="80000" y="100000"/>
                                    </p:animScale>
                                    <p:anim by="(#ppt_h/3+#ppt_w*0.1)" calcmode="lin" valueType="num">
                                      <p:cBhvr additive="sum">
                                        <p:cTn id="87" dur="200" decel="100000" autoRev="1" fill="hold">
                                          <p:stCondLst>
                                            <p:cond delay="600"/>
                                          </p:stCondLst>
                                        </p:cTn>
                                        <p:tgtEl>
                                          <p:spTgt spid="22"/>
                                        </p:tgtEl>
                                        <p:attrNameLst>
                                          <p:attrName>ppt_x</p:attrName>
                                        </p:attrNameLst>
                                      </p:cBhvr>
                                    </p:anim>
                                  </p:childTnLst>
                                </p:cTn>
                              </p:par>
                            </p:childTnLst>
                          </p:cTn>
                        </p:par>
                        <p:par>
                          <p:cTn id="88" fill="hold">
                            <p:stCondLst>
                              <p:cond delay="11500"/>
                            </p:stCondLst>
                            <p:childTnLst>
                              <p:par>
                                <p:cTn id="89" presetID="22" presetClass="entr" presetSubtype="1" fill="hold" nodeType="afterEffect">
                                  <p:stCondLst>
                                    <p:cond delay="0"/>
                                  </p:stCondLst>
                                  <p:childTnLst>
                                    <p:set>
                                      <p:cBhvr>
                                        <p:cTn id="90" dur="1" fill="hold">
                                          <p:stCondLst>
                                            <p:cond delay="0"/>
                                          </p:stCondLst>
                                        </p:cTn>
                                        <p:tgtEl>
                                          <p:spTgt spid="75"/>
                                        </p:tgtEl>
                                        <p:attrNameLst>
                                          <p:attrName>style.visibility</p:attrName>
                                        </p:attrNameLst>
                                      </p:cBhvr>
                                      <p:to>
                                        <p:strVal val="visible"/>
                                      </p:to>
                                    </p:set>
                                    <p:animEffect transition="in" filter="wipe(up)">
                                      <p:cBhvr>
                                        <p:cTn id="91" dur="500"/>
                                        <p:tgtEl>
                                          <p:spTgt spid="75"/>
                                        </p:tgtEl>
                                      </p:cBhvr>
                                    </p:animEffect>
                                  </p:childTnLst>
                                </p:cTn>
                              </p:par>
                            </p:childTnLst>
                          </p:cTn>
                        </p:par>
                        <p:par>
                          <p:cTn id="92" fill="hold">
                            <p:stCondLst>
                              <p:cond delay="12000"/>
                            </p:stCondLst>
                            <p:childTnLst>
                              <p:par>
                                <p:cTn id="93" presetID="34" presetClass="entr" presetSubtype="0"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 from="(-#ppt_w/2)" to="(#ppt_x)" calcmode="lin" valueType="num">
                                      <p:cBhvr>
                                        <p:cTn id="95" dur="600" fill="hold">
                                          <p:stCondLst>
                                            <p:cond delay="0"/>
                                          </p:stCondLst>
                                        </p:cTn>
                                        <p:tgtEl>
                                          <p:spTgt spid="23"/>
                                        </p:tgtEl>
                                        <p:attrNameLst>
                                          <p:attrName>ppt_x</p:attrName>
                                        </p:attrNameLst>
                                      </p:cBhvr>
                                    </p:anim>
                                    <p:anim from="0" to="-1.0" calcmode="lin" valueType="num">
                                      <p:cBhvr>
                                        <p:cTn id="96" dur="200" decel="50000" autoRev="1" fill="hold">
                                          <p:stCondLst>
                                            <p:cond delay="600"/>
                                          </p:stCondLst>
                                        </p:cTn>
                                        <p:tgtEl>
                                          <p:spTgt spid="23"/>
                                        </p:tgtEl>
                                        <p:attrNameLst>
                                          <p:attrName>xshear</p:attrName>
                                        </p:attrNameLst>
                                      </p:cBhvr>
                                    </p:anim>
                                    <p:animScale>
                                      <p:cBhvr>
                                        <p:cTn id="97" dur="200" decel="100000" autoRev="1" fill="hold">
                                          <p:stCondLst>
                                            <p:cond delay="600"/>
                                          </p:stCondLst>
                                        </p:cTn>
                                        <p:tgtEl>
                                          <p:spTgt spid="23"/>
                                        </p:tgtEl>
                                      </p:cBhvr>
                                      <p:from x="100000" y="100000"/>
                                      <p:to x="80000" y="100000"/>
                                    </p:animScale>
                                    <p:anim by="(#ppt_h/3+#ppt_w*0.1)" calcmode="lin" valueType="num">
                                      <p:cBhvr additive="sum">
                                        <p:cTn id="98" dur="200" decel="100000" autoRev="1" fill="hold">
                                          <p:stCondLst>
                                            <p:cond delay="600"/>
                                          </p:stCondLst>
                                        </p:cTn>
                                        <p:tgtEl>
                                          <p:spTgt spid="23"/>
                                        </p:tgtEl>
                                        <p:attrNameLst>
                                          <p:attrName>ppt_x</p:attrName>
                                        </p:attrNameLst>
                                      </p:cBhvr>
                                    </p:anim>
                                  </p:childTnLst>
                                </p:cTn>
                              </p:par>
                            </p:childTnLst>
                          </p:cTn>
                        </p:par>
                        <p:par>
                          <p:cTn id="99" fill="hold">
                            <p:stCondLst>
                              <p:cond delay="13000"/>
                            </p:stCondLst>
                            <p:childTnLst>
                              <p:par>
                                <p:cTn id="100" presetID="22" presetClass="entr" presetSubtype="1" fill="hold"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up)">
                                      <p:cBhvr>
                                        <p:cTn id="102" dur="500"/>
                                        <p:tgtEl>
                                          <p:spTgt spid="76"/>
                                        </p:tgtEl>
                                      </p:cBhvr>
                                    </p:animEffect>
                                  </p:childTnLst>
                                </p:cTn>
                              </p:par>
                            </p:childTnLst>
                          </p:cTn>
                        </p:par>
                        <p:par>
                          <p:cTn id="103" fill="hold">
                            <p:stCondLst>
                              <p:cond delay="13500"/>
                            </p:stCondLst>
                            <p:childTnLst>
                              <p:par>
                                <p:cTn id="104" presetID="34" presetClass="entr" presetSubtype="0" fill="hold" grpId="0" nodeType="afterEffect">
                                  <p:stCondLst>
                                    <p:cond delay="0"/>
                                  </p:stCondLst>
                                  <p:childTnLst>
                                    <p:set>
                                      <p:cBhvr>
                                        <p:cTn id="105" dur="1" fill="hold">
                                          <p:stCondLst>
                                            <p:cond delay="0"/>
                                          </p:stCondLst>
                                        </p:cTn>
                                        <p:tgtEl>
                                          <p:spTgt spid="24"/>
                                        </p:tgtEl>
                                        <p:attrNameLst>
                                          <p:attrName>style.visibility</p:attrName>
                                        </p:attrNameLst>
                                      </p:cBhvr>
                                      <p:to>
                                        <p:strVal val="visible"/>
                                      </p:to>
                                    </p:set>
                                    <p:anim from="(-#ppt_w/2)" to="(#ppt_x)" calcmode="lin" valueType="num">
                                      <p:cBhvr>
                                        <p:cTn id="106" dur="600" fill="hold">
                                          <p:stCondLst>
                                            <p:cond delay="0"/>
                                          </p:stCondLst>
                                        </p:cTn>
                                        <p:tgtEl>
                                          <p:spTgt spid="24"/>
                                        </p:tgtEl>
                                        <p:attrNameLst>
                                          <p:attrName>ppt_x</p:attrName>
                                        </p:attrNameLst>
                                      </p:cBhvr>
                                    </p:anim>
                                    <p:anim from="0" to="-1.0" calcmode="lin" valueType="num">
                                      <p:cBhvr>
                                        <p:cTn id="107" dur="200" decel="50000" autoRev="1" fill="hold">
                                          <p:stCondLst>
                                            <p:cond delay="600"/>
                                          </p:stCondLst>
                                        </p:cTn>
                                        <p:tgtEl>
                                          <p:spTgt spid="24"/>
                                        </p:tgtEl>
                                        <p:attrNameLst>
                                          <p:attrName>xshear</p:attrName>
                                        </p:attrNameLst>
                                      </p:cBhvr>
                                    </p:anim>
                                    <p:animScale>
                                      <p:cBhvr>
                                        <p:cTn id="108" dur="200" decel="100000" autoRev="1" fill="hold">
                                          <p:stCondLst>
                                            <p:cond delay="600"/>
                                          </p:stCondLst>
                                        </p:cTn>
                                        <p:tgtEl>
                                          <p:spTgt spid="24"/>
                                        </p:tgtEl>
                                      </p:cBhvr>
                                      <p:from x="100000" y="100000"/>
                                      <p:to x="80000" y="100000"/>
                                    </p:animScale>
                                    <p:anim by="(#ppt_h/3+#ppt_w*0.1)" calcmode="lin" valueType="num">
                                      <p:cBhvr additive="sum">
                                        <p:cTn id="109" dur="200" decel="100000" autoRev="1" fill="hold">
                                          <p:stCondLst>
                                            <p:cond delay="600"/>
                                          </p:stCondLst>
                                        </p:cTn>
                                        <p:tgtEl>
                                          <p:spTgt spid="24"/>
                                        </p:tgtEl>
                                        <p:attrNameLst>
                                          <p:attrName>ppt_x</p:attrName>
                                        </p:attrNameLst>
                                      </p:cBhvr>
                                    </p:anim>
                                  </p:childTnLst>
                                </p:cTn>
                              </p:par>
                            </p:childTnLst>
                          </p:cTn>
                        </p:par>
                      </p:childTnLst>
                    </p:cTn>
                  </p:par>
                  <p:par>
                    <p:cTn id="110" fill="hold">
                      <p:stCondLst>
                        <p:cond delay="indefinite"/>
                      </p:stCondLst>
                      <p:childTnLst>
                        <p:par>
                          <p:cTn id="111" fill="hold">
                            <p:stCondLst>
                              <p:cond delay="0"/>
                            </p:stCondLst>
                            <p:childTnLst>
                              <p:par>
                                <p:cTn id="112" presetID="34" presetClass="exit" presetSubtype="0" fill="hold" grpId="1" nodeType="clickEffect">
                                  <p:stCondLst>
                                    <p:cond delay="0"/>
                                  </p:stCondLst>
                                  <p:childTnLst>
                                    <p:anim from="(ppt_x)" to="(ppt_x+1)" calcmode="lin" valueType="num">
                                      <p:cBhvr>
                                        <p:cTn id="113" dur="1000">
                                          <p:stCondLst>
                                            <p:cond delay="0"/>
                                          </p:stCondLst>
                                        </p:cTn>
                                        <p:tgtEl>
                                          <p:spTgt spid="11"/>
                                        </p:tgtEl>
                                        <p:attrNameLst>
                                          <p:attrName>ppt_x</p:attrName>
                                        </p:attrNameLst>
                                      </p:cBhvr>
                                    </p:anim>
                                    <p:anim from="0" to="-1.0" calcmode="lin" valueType="num">
                                      <p:cBhvr>
                                        <p:cTn id="114" dur="200" accel="50000">
                                          <p:stCondLst>
                                            <p:cond delay="0"/>
                                          </p:stCondLst>
                                        </p:cTn>
                                        <p:tgtEl>
                                          <p:spTgt spid="11"/>
                                        </p:tgtEl>
                                        <p:attrNameLst>
                                          <p:attrName>xshear</p:attrName>
                                        </p:attrNameLst>
                                      </p:cBhvr>
                                    </p:anim>
                                    <p:set>
                                      <p:cBhvr>
                                        <p:cTn id="115" dur="800">
                                          <p:stCondLst>
                                            <p:cond delay="200"/>
                                          </p:stCondLst>
                                        </p:cTn>
                                        <p:tgtEl>
                                          <p:spTgt spid="11"/>
                                        </p:tgtEl>
                                        <p:attrNameLst>
                                          <p:attrName>xshear</p:attrName>
                                        </p:attrNameLst>
                                      </p:cBhvr>
                                      <p:to>
                                        <p:strVal val="-1.0"/>
                                      </p:to>
                                    </p:set>
                                    <p:set>
                                      <p:cBhvr>
                                        <p:cTn id="116" dur="1" fill="hold">
                                          <p:stCondLst>
                                            <p:cond delay="999"/>
                                          </p:stCondLst>
                                        </p:cTn>
                                        <p:tgtEl>
                                          <p:spTgt spid="11"/>
                                        </p:tgtEl>
                                        <p:attrNameLst>
                                          <p:attrName>style.visibility</p:attrName>
                                        </p:attrNameLst>
                                      </p:cBhvr>
                                      <p:to>
                                        <p:strVal val="hidden"/>
                                      </p:to>
                                    </p:set>
                                  </p:childTnLst>
                                </p:cTn>
                              </p:par>
                              <p:par>
                                <p:cTn id="117" presetID="34" presetClass="exit" presetSubtype="0" fill="hold" grpId="1" nodeType="withEffect">
                                  <p:stCondLst>
                                    <p:cond delay="0"/>
                                  </p:stCondLst>
                                  <p:childTnLst>
                                    <p:anim from="(ppt_x)" to="(ppt_x+1)" calcmode="lin" valueType="num">
                                      <p:cBhvr>
                                        <p:cTn id="118" dur="1000">
                                          <p:stCondLst>
                                            <p:cond delay="0"/>
                                          </p:stCondLst>
                                        </p:cTn>
                                        <p:tgtEl>
                                          <p:spTgt spid="22"/>
                                        </p:tgtEl>
                                        <p:attrNameLst>
                                          <p:attrName>ppt_x</p:attrName>
                                        </p:attrNameLst>
                                      </p:cBhvr>
                                    </p:anim>
                                    <p:anim from="0" to="-1.0" calcmode="lin" valueType="num">
                                      <p:cBhvr>
                                        <p:cTn id="119" dur="200" accel="50000">
                                          <p:stCondLst>
                                            <p:cond delay="0"/>
                                          </p:stCondLst>
                                        </p:cTn>
                                        <p:tgtEl>
                                          <p:spTgt spid="22"/>
                                        </p:tgtEl>
                                        <p:attrNameLst>
                                          <p:attrName>xshear</p:attrName>
                                        </p:attrNameLst>
                                      </p:cBhvr>
                                    </p:anim>
                                    <p:set>
                                      <p:cBhvr>
                                        <p:cTn id="120" dur="800">
                                          <p:stCondLst>
                                            <p:cond delay="200"/>
                                          </p:stCondLst>
                                        </p:cTn>
                                        <p:tgtEl>
                                          <p:spTgt spid="22"/>
                                        </p:tgtEl>
                                        <p:attrNameLst>
                                          <p:attrName>xshear</p:attrName>
                                        </p:attrNameLst>
                                      </p:cBhvr>
                                      <p:to>
                                        <p:strVal val="-1.0"/>
                                      </p:to>
                                    </p:set>
                                    <p:set>
                                      <p:cBhvr>
                                        <p:cTn id="121" dur="1" fill="hold">
                                          <p:stCondLst>
                                            <p:cond delay="999"/>
                                          </p:stCondLst>
                                        </p:cTn>
                                        <p:tgtEl>
                                          <p:spTgt spid="22"/>
                                        </p:tgtEl>
                                        <p:attrNameLst>
                                          <p:attrName>style.visibility</p:attrName>
                                        </p:attrNameLst>
                                      </p:cBhvr>
                                      <p:to>
                                        <p:strVal val="hidden"/>
                                      </p:to>
                                    </p:set>
                                  </p:childTnLst>
                                </p:cTn>
                              </p:par>
                              <p:par>
                                <p:cTn id="122" presetID="34" presetClass="exit" presetSubtype="0" fill="hold" grpId="1" nodeType="withEffect">
                                  <p:stCondLst>
                                    <p:cond delay="0"/>
                                  </p:stCondLst>
                                  <p:childTnLst>
                                    <p:anim from="(ppt_x)" to="(ppt_x+1)" calcmode="lin" valueType="num">
                                      <p:cBhvr>
                                        <p:cTn id="123" dur="1000">
                                          <p:stCondLst>
                                            <p:cond delay="0"/>
                                          </p:stCondLst>
                                        </p:cTn>
                                        <p:tgtEl>
                                          <p:spTgt spid="23"/>
                                        </p:tgtEl>
                                        <p:attrNameLst>
                                          <p:attrName>ppt_x</p:attrName>
                                        </p:attrNameLst>
                                      </p:cBhvr>
                                    </p:anim>
                                    <p:anim from="0" to="-1.0" calcmode="lin" valueType="num">
                                      <p:cBhvr>
                                        <p:cTn id="124" dur="200" accel="50000">
                                          <p:stCondLst>
                                            <p:cond delay="0"/>
                                          </p:stCondLst>
                                        </p:cTn>
                                        <p:tgtEl>
                                          <p:spTgt spid="23"/>
                                        </p:tgtEl>
                                        <p:attrNameLst>
                                          <p:attrName>xshear</p:attrName>
                                        </p:attrNameLst>
                                      </p:cBhvr>
                                    </p:anim>
                                    <p:set>
                                      <p:cBhvr>
                                        <p:cTn id="125" dur="800">
                                          <p:stCondLst>
                                            <p:cond delay="200"/>
                                          </p:stCondLst>
                                        </p:cTn>
                                        <p:tgtEl>
                                          <p:spTgt spid="23"/>
                                        </p:tgtEl>
                                        <p:attrNameLst>
                                          <p:attrName>xshear</p:attrName>
                                        </p:attrNameLst>
                                      </p:cBhvr>
                                      <p:to>
                                        <p:strVal val="-1.0"/>
                                      </p:to>
                                    </p:set>
                                    <p:set>
                                      <p:cBhvr>
                                        <p:cTn id="126" dur="1" fill="hold">
                                          <p:stCondLst>
                                            <p:cond delay="999"/>
                                          </p:stCondLst>
                                        </p:cTn>
                                        <p:tgtEl>
                                          <p:spTgt spid="23"/>
                                        </p:tgtEl>
                                        <p:attrNameLst>
                                          <p:attrName>style.visibility</p:attrName>
                                        </p:attrNameLst>
                                      </p:cBhvr>
                                      <p:to>
                                        <p:strVal val="hidden"/>
                                      </p:to>
                                    </p:set>
                                  </p:childTnLst>
                                </p:cTn>
                              </p:par>
                              <p:par>
                                <p:cTn id="127" presetID="34" presetClass="exit" presetSubtype="0" fill="hold" grpId="1" nodeType="withEffect">
                                  <p:stCondLst>
                                    <p:cond delay="0"/>
                                  </p:stCondLst>
                                  <p:childTnLst>
                                    <p:anim from="(ppt_x)" to="(ppt_x+1)" calcmode="lin" valueType="num">
                                      <p:cBhvr>
                                        <p:cTn id="128" dur="1000">
                                          <p:stCondLst>
                                            <p:cond delay="0"/>
                                          </p:stCondLst>
                                        </p:cTn>
                                        <p:tgtEl>
                                          <p:spTgt spid="24"/>
                                        </p:tgtEl>
                                        <p:attrNameLst>
                                          <p:attrName>ppt_x</p:attrName>
                                        </p:attrNameLst>
                                      </p:cBhvr>
                                    </p:anim>
                                    <p:anim from="0" to="-1.0" calcmode="lin" valueType="num">
                                      <p:cBhvr>
                                        <p:cTn id="129" dur="200" accel="50000">
                                          <p:stCondLst>
                                            <p:cond delay="0"/>
                                          </p:stCondLst>
                                        </p:cTn>
                                        <p:tgtEl>
                                          <p:spTgt spid="24"/>
                                        </p:tgtEl>
                                        <p:attrNameLst>
                                          <p:attrName>xshear</p:attrName>
                                        </p:attrNameLst>
                                      </p:cBhvr>
                                    </p:anim>
                                    <p:set>
                                      <p:cBhvr>
                                        <p:cTn id="130" dur="800">
                                          <p:stCondLst>
                                            <p:cond delay="200"/>
                                          </p:stCondLst>
                                        </p:cTn>
                                        <p:tgtEl>
                                          <p:spTgt spid="24"/>
                                        </p:tgtEl>
                                        <p:attrNameLst>
                                          <p:attrName>xshear</p:attrName>
                                        </p:attrNameLst>
                                      </p:cBhvr>
                                      <p:to>
                                        <p:strVal val="-1.0"/>
                                      </p:to>
                                    </p:set>
                                    <p:set>
                                      <p:cBhvr>
                                        <p:cTn id="131" dur="1" fill="hold">
                                          <p:stCondLst>
                                            <p:cond delay="999"/>
                                          </p:stCondLst>
                                        </p:cTn>
                                        <p:tgtEl>
                                          <p:spTgt spid="24"/>
                                        </p:tgtEl>
                                        <p:attrNameLst>
                                          <p:attrName>style.visibility</p:attrName>
                                        </p:attrNameLst>
                                      </p:cBhvr>
                                      <p:to>
                                        <p:strVal val="hidden"/>
                                      </p:to>
                                    </p:set>
                                  </p:childTnLst>
                                </p:cTn>
                              </p:par>
                              <p:par>
                                <p:cTn id="132" presetID="34" presetClass="exit" presetSubtype="0" fill="hold" grpId="1" nodeType="withEffect">
                                  <p:stCondLst>
                                    <p:cond delay="0"/>
                                  </p:stCondLst>
                                  <p:childTnLst>
                                    <p:anim from="(ppt_x)" to="(ppt_x+1)" calcmode="lin" valueType="num">
                                      <p:cBhvr>
                                        <p:cTn id="133" dur="1000">
                                          <p:stCondLst>
                                            <p:cond delay="0"/>
                                          </p:stCondLst>
                                        </p:cTn>
                                        <p:tgtEl>
                                          <p:spTgt spid="16"/>
                                        </p:tgtEl>
                                        <p:attrNameLst>
                                          <p:attrName>ppt_x</p:attrName>
                                        </p:attrNameLst>
                                      </p:cBhvr>
                                    </p:anim>
                                    <p:anim from="0" to="-1.0" calcmode="lin" valueType="num">
                                      <p:cBhvr>
                                        <p:cTn id="134" dur="200" accel="50000">
                                          <p:stCondLst>
                                            <p:cond delay="0"/>
                                          </p:stCondLst>
                                        </p:cTn>
                                        <p:tgtEl>
                                          <p:spTgt spid="16"/>
                                        </p:tgtEl>
                                        <p:attrNameLst>
                                          <p:attrName>xshear</p:attrName>
                                        </p:attrNameLst>
                                      </p:cBhvr>
                                    </p:anim>
                                    <p:set>
                                      <p:cBhvr>
                                        <p:cTn id="135" dur="800">
                                          <p:stCondLst>
                                            <p:cond delay="200"/>
                                          </p:stCondLst>
                                        </p:cTn>
                                        <p:tgtEl>
                                          <p:spTgt spid="16"/>
                                        </p:tgtEl>
                                        <p:attrNameLst>
                                          <p:attrName>xshear</p:attrName>
                                        </p:attrNameLst>
                                      </p:cBhvr>
                                      <p:to>
                                        <p:strVal val="-1.0"/>
                                      </p:to>
                                    </p:set>
                                    <p:set>
                                      <p:cBhvr>
                                        <p:cTn id="136" dur="1" fill="hold">
                                          <p:stCondLst>
                                            <p:cond delay="999"/>
                                          </p:stCondLst>
                                        </p:cTn>
                                        <p:tgtEl>
                                          <p:spTgt spid="16"/>
                                        </p:tgtEl>
                                        <p:attrNameLst>
                                          <p:attrName>style.visibility</p:attrName>
                                        </p:attrNameLst>
                                      </p:cBhvr>
                                      <p:to>
                                        <p:strVal val="hidden"/>
                                      </p:to>
                                    </p:set>
                                  </p:childTnLst>
                                </p:cTn>
                              </p:par>
                              <p:par>
                                <p:cTn id="137" presetID="34" presetClass="exit" presetSubtype="0" fill="hold" grpId="1" nodeType="withEffect">
                                  <p:stCondLst>
                                    <p:cond delay="0"/>
                                  </p:stCondLst>
                                  <p:childTnLst>
                                    <p:anim from="(ppt_x)" to="(ppt_x+1)" calcmode="lin" valueType="num">
                                      <p:cBhvr>
                                        <p:cTn id="138" dur="1000">
                                          <p:stCondLst>
                                            <p:cond delay="0"/>
                                          </p:stCondLst>
                                        </p:cTn>
                                        <p:tgtEl>
                                          <p:spTgt spid="12"/>
                                        </p:tgtEl>
                                        <p:attrNameLst>
                                          <p:attrName>ppt_x</p:attrName>
                                        </p:attrNameLst>
                                      </p:cBhvr>
                                    </p:anim>
                                    <p:anim from="0" to="-1.0" calcmode="lin" valueType="num">
                                      <p:cBhvr>
                                        <p:cTn id="139" dur="200" accel="50000">
                                          <p:stCondLst>
                                            <p:cond delay="0"/>
                                          </p:stCondLst>
                                        </p:cTn>
                                        <p:tgtEl>
                                          <p:spTgt spid="12"/>
                                        </p:tgtEl>
                                        <p:attrNameLst>
                                          <p:attrName>xshear</p:attrName>
                                        </p:attrNameLst>
                                      </p:cBhvr>
                                    </p:anim>
                                    <p:set>
                                      <p:cBhvr>
                                        <p:cTn id="140" dur="800">
                                          <p:stCondLst>
                                            <p:cond delay="200"/>
                                          </p:stCondLst>
                                        </p:cTn>
                                        <p:tgtEl>
                                          <p:spTgt spid="12"/>
                                        </p:tgtEl>
                                        <p:attrNameLst>
                                          <p:attrName>xshear</p:attrName>
                                        </p:attrNameLst>
                                      </p:cBhvr>
                                      <p:to>
                                        <p:strVal val="-1.0"/>
                                      </p:to>
                                    </p:set>
                                    <p:set>
                                      <p:cBhvr>
                                        <p:cTn id="141" dur="1" fill="hold">
                                          <p:stCondLst>
                                            <p:cond delay="999"/>
                                          </p:stCondLst>
                                        </p:cTn>
                                        <p:tgtEl>
                                          <p:spTgt spid="12"/>
                                        </p:tgtEl>
                                        <p:attrNameLst>
                                          <p:attrName>style.visibility</p:attrName>
                                        </p:attrNameLst>
                                      </p:cBhvr>
                                      <p:to>
                                        <p:strVal val="hidden"/>
                                      </p:to>
                                    </p:set>
                                  </p:childTnLst>
                                </p:cTn>
                              </p:par>
                              <p:par>
                                <p:cTn id="142" presetID="34" presetClass="exit" presetSubtype="0" fill="hold" grpId="1" nodeType="withEffect">
                                  <p:stCondLst>
                                    <p:cond delay="0"/>
                                  </p:stCondLst>
                                  <p:childTnLst>
                                    <p:anim from="(ppt_x)" to="(ppt_x+1)" calcmode="lin" valueType="num">
                                      <p:cBhvr>
                                        <p:cTn id="143" dur="1000">
                                          <p:stCondLst>
                                            <p:cond delay="0"/>
                                          </p:stCondLst>
                                        </p:cTn>
                                        <p:tgtEl>
                                          <p:spTgt spid="13"/>
                                        </p:tgtEl>
                                        <p:attrNameLst>
                                          <p:attrName>ppt_x</p:attrName>
                                        </p:attrNameLst>
                                      </p:cBhvr>
                                    </p:anim>
                                    <p:anim from="0" to="-1.0" calcmode="lin" valueType="num">
                                      <p:cBhvr>
                                        <p:cTn id="144" dur="200" accel="50000">
                                          <p:stCondLst>
                                            <p:cond delay="0"/>
                                          </p:stCondLst>
                                        </p:cTn>
                                        <p:tgtEl>
                                          <p:spTgt spid="13"/>
                                        </p:tgtEl>
                                        <p:attrNameLst>
                                          <p:attrName>xshear</p:attrName>
                                        </p:attrNameLst>
                                      </p:cBhvr>
                                    </p:anim>
                                    <p:set>
                                      <p:cBhvr>
                                        <p:cTn id="145" dur="800">
                                          <p:stCondLst>
                                            <p:cond delay="200"/>
                                          </p:stCondLst>
                                        </p:cTn>
                                        <p:tgtEl>
                                          <p:spTgt spid="13"/>
                                        </p:tgtEl>
                                        <p:attrNameLst>
                                          <p:attrName>xshear</p:attrName>
                                        </p:attrNameLst>
                                      </p:cBhvr>
                                      <p:to>
                                        <p:strVal val="-1.0"/>
                                      </p:to>
                                    </p:set>
                                    <p:set>
                                      <p:cBhvr>
                                        <p:cTn id="146" dur="1" fill="hold">
                                          <p:stCondLst>
                                            <p:cond delay="999"/>
                                          </p:stCondLst>
                                        </p:cTn>
                                        <p:tgtEl>
                                          <p:spTgt spid="13"/>
                                        </p:tgtEl>
                                        <p:attrNameLst>
                                          <p:attrName>style.visibility</p:attrName>
                                        </p:attrNameLst>
                                      </p:cBhvr>
                                      <p:to>
                                        <p:strVal val="hidden"/>
                                      </p:to>
                                    </p:set>
                                  </p:childTnLst>
                                </p:cTn>
                              </p:par>
                              <p:par>
                                <p:cTn id="147" presetID="34" presetClass="exit" presetSubtype="0" fill="hold" grpId="1" nodeType="withEffect">
                                  <p:stCondLst>
                                    <p:cond delay="0"/>
                                  </p:stCondLst>
                                  <p:childTnLst>
                                    <p:anim from="(ppt_x)" to="(ppt_x+1)" calcmode="lin" valueType="num">
                                      <p:cBhvr>
                                        <p:cTn id="148" dur="1000">
                                          <p:stCondLst>
                                            <p:cond delay="0"/>
                                          </p:stCondLst>
                                        </p:cTn>
                                        <p:tgtEl>
                                          <p:spTgt spid="14"/>
                                        </p:tgtEl>
                                        <p:attrNameLst>
                                          <p:attrName>ppt_x</p:attrName>
                                        </p:attrNameLst>
                                      </p:cBhvr>
                                    </p:anim>
                                    <p:anim from="0" to="-1.0" calcmode="lin" valueType="num">
                                      <p:cBhvr>
                                        <p:cTn id="149" dur="200" accel="50000">
                                          <p:stCondLst>
                                            <p:cond delay="0"/>
                                          </p:stCondLst>
                                        </p:cTn>
                                        <p:tgtEl>
                                          <p:spTgt spid="14"/>
                                        </p:tgtEl>
                                        <p:attrNameLst>
                                          <p:attrName>xshear</p:attrName>
                                        </p:attrNameLst>
                                      </p:cBhvr>
                                    </p:anim>
                                    <p:set>
                                      <p:cBhvr>
                                        <p:cTn id="150" dur="800">
                                          <p:stCondLst>
                                            <p:cond delay="200"/>
                                          </p:stCondLst>
                                        </p:cTn>
                                        <p:tgtEl>
                                          <p:spTgt spid="14"/>
                                        </p:tgtEl>
                                        <p:attrNameLst>
                                          <p:attrName>xshear</p:attrName>
                                        </p:attrNameLst>
                                      </p:cBhvr>
                                      <p:to>
                                        <p:strVal val="-1.0"/>
                                      </p:to>
                                    </p:set>
                                    <p:set>
                                      <p:cBhvr>
                                        <p:cTn id="151" dur="1" fill="hold">
                                          <p:stCondLst>
                                            <p:cond delay="999"/>
                                          </p:stCondLst>
                                        </p:cTn>
                                        <p:tgtEl>
                                          <p:spTgt spid="14"/>
                                        </p:tgtEl>
                                        <p:attrNameLst>
                                          <p:attrName>style.visibility</p:attrName>
                                        </p:attrNameLst>
                                      </p:cBhvr>
                                      <p:to>
                                        <p:strVal val="hidden"/>
                                      </p:to>
                                    </p:set>
                                  </p:childTnLst>
                                </p:cTn>
                              </p:par>
                              <p:par>
                                <p:cTn id="152" presetID="34" presetClass="exit" presetSubtype="0" fill="hold" grpId="1" nodeType="withEffect">
                                  <p:stCondLst>
                                    <p:cond delay="0"/>
                                  </p:stCondLst>
                                  <p:childTnLst>
                                    <p:anim from="(ppt_x)" to="(ppt_x+1)" calcmode="lin" valueType="num">
                                      <p:cBhvr>
                                        <p:cTn id="153" dur="1000">
                                          <p:stCondLst>
                                            <p:cond delay="0"/>
                                          </p:stCondLst>
                                        </p:cTn>
                                        <p:tgtEl>
                                          <p:spTgt spid="15"/>
                                        </p:tgtEl>
                                        <p:attrNameLst>
                                          <p:attrName>ppt_x</p:attrName>
                                        </p:attrNameLst>
                                      </p:cBhvr>
                                    </p:anim>
                                    <p:anim from="0" to="-1.0" calcmode="lin" valueType="num">
                                      <p:cBhvr>
                                        <p:cTn id="154" dur="200" accel="50000">
                                          <p:stCondLst>
                                            <p:cond delay="0"/>
                                          </p:stCondLst>
                                        </p:cTn>
                                        <p:tgtEl>
                                          <p:spTgt spid="15"/>
                                        </p:tgtEl>
                                        <p:attrNameLst>
                                          <p:attrName>xshear</p:attrName>
                                        </p:attrNameLst>
                                      </p:cBhvr>
                                    </p:anim>
                                    <p:set>
                                      <p:cBhvr>
                                        <p:cTn id="155" dur="800">
                                          <p:stCondLst>
                                            <p:cond delay="200"/>
                                          </p:stCondLst>
                                        </p:cTn>
                                        <p:tgtEl>
                                          <p:spTgt spid="15"/>
                                        </p:tgtEl>
                                        <p:attrNameLst>
                                          <p:attrName>xshear</p:attrName>
                                        </p:attrNameLst>
                                      </p:cBhvr>
                                      <p:to>
                                        <p:strVal val="-1.0"/>
                                      </p:to>
                                    </p:set>
                                    <p:set>
                                      <p:cBhvr>
                                        <p:cTn id="156" dur="1" fill="hold">
                                          <p:stCondLst>
                                            <p:cond delay="999"/>
                                          </p:stCondLst>
                                        </p:cTn>
                                        <p:tgtEl>
                                          <p:spTgt spid="15"/>
                                        </p:tgtEl>
                                        <p:attrNameLst>
                                          <p:attrName>style.visibility</p:attrName>
                                        </p:attrNameLst>
                                      </p:cBhvr>
                                      <p:to>
                                        <p:strVal val="hidden"/>
                                      </p:to>
                                    </p:set>
                                  </p:childTnLst>
                                </p:cTn>
                              </p:par>
                              <p:par>
                                <p:cTn id="157" presetID="34" presetClass="exit" presetSubtype="0" fill="hold" grpId="1" nodeType="withEffect">
                                  <p:stCondLst>
                                    <p:cond delay="0"/>
                                  </p:stCondLst>
                                  <p:childTnLst>
                                    <p:anim from="(ppt_x)" to="(ppt_x+1)" calcmode="lin" valueType="num">
                                      <p:cBhvr>
                                        <p:cTn id="158" dur="1000">
                                          <p:stCondLst>
                                            <p:cond delay="0"/>
                                          </p:stCondLst>
                                        </p:cTn>
                                        <p:tgtEl>
                                          <p:spTgt spid="21"/>
                                        </p:tgtEl>
                                        <p:attrNameLst>
                                          <p:attrName>ppt_x</p:attrName>
                                        </p:attrNameLst>
                                      </p:cBhvr>
                                    </p:anim>
                                    <p:anim from="0" to="-1.0" calcmode="lin" valueType="num">
                                      <p:cBhvr>
                                        <p:cTn id="159" dur="200" accel="50000">
                                          <p:stCondLst>
                                            <p:cond delay="0"/>
                                          </p:stCondLst>
                                        </p:cTn>
                                        <p:tgtEl>
                                          <p:spTgt spid="21"/>
                                        </p:tgtEl>
                                        <p:attrNameLst>
                                          <p:attrName>xshear</p:attrName>
                                        </p:attrNameLst>
                                      </p:cBhvr>
                                    </p:anim>
                                    <p:set>
                                      <p:cBhvr>
                                        <p:cTn id="160" dur="800">
                                          <p:stCondLst>
                                            <p:cond delay="200"/>
                                          </p:stCondLst>
                                        </p:cTn>
                                        <p:tgtEl>
                                          <p:spTgt spid="21"/>
                                        </p:tgtEl>
                                        <p:attrNameLst>
                                          <p:attrName>xshear</p:attrName>
                                        </p:attrNameLst>
                                      </p:cBhvr>
                                      <p:to>
                                        <p:strVal val="-1.0"/>
                                      </p:to>
                                    </p:set>
                                    <p:set>
                                      <p:cBhvr>
                                        <p:cTn id="161" dur="1" fill="hold">
                                          <p:stCondLst>
                                            <p:cond delay="999"/>
                                          </p:stCondLst>
                                        </p:cTn>
                                        <p:tgtEl>
                                          <p:spTgt spid="21"/>
                                        </p:tgtEl>
                                        <p:attrNameLst>
                                          <p:attrName>style.visibility</p:attrName>
                                        </p:attrNameLst>
                                      </p:cBhvr>
                                      <p:to>
                                        <p:strVal val="hidden"/>
                                      </p:to>
                                    </p:set>
                                  </p:childTnLst>
                                </p:cTn>
                              </p:par>
                              <p:par>
                                <p:cTn id="162" presetID="34" presetClass="exit" presetSubtype="0" fill="hold" nodeType="withEffect">
                                  <p:stCondLst>
                                    <p:cond delay="0"/>
                                  </p:stCondLst>
                                  <p:childTnLst>
                                    <p:anim from="(ppt_x)" to="(ppt_x+1)" calcmode="lin" valueType="num">
                                      <p:cBhvr>
                                        <p:cTn id="163" dur="1000">
                                          <p:stCondLst>
                                            <p:cond delay="0"/>
                                          </p:stCondLst>
                                        </p:cTn>
                                        <p:tgtEl>
                                          <p:spTgt spid="67"/>
                                        </p:tgtEl>
                                        <p:attrNameLst>
                                          <p:attrName>ppt_x</p:attrName>
                                        </p:attrNameLst>
                                      </p:cBhvr>
                                    </p:anim>
                                    <p:anim from="0" to="-1.0" calcmode="lin" valueType="num">
                                      <p:cBhvr>
                                        <p:cTn id="164" dur="200" accel="50000">
                                          <p:stCondLst>
                                            <p:cond delay="0"/>
                                          </p:stCondLst>
                                        </p:cTn>
                                        <p:tgtEl>
                                          <p:spTgt spid="67"/>
                                        </p:tgtEl>
                                        <p:attrNameLst>
                                          <p:attrName>xshear</p:attrName>
                                        </p:attrNameLst>
                                      </p:cBhvr>
                                    </p:anim>
                                    <p:set>
                                      <p:cBhvr>
                                        <p:cTn id="165" dur="800">
                                          <p:stCondLst>
                                            <p:cond delay="200"/>
                                          </p:stCondLst>
                                        </p:cTn>
                                        <p:tgtEl>
                                          <p:spTgt spid="67"/>
                                        </p:tgtEl>
                                        <p:attrNameLst>
                                          <p:attrName>xshear</p:attrName>
                                        </p:attrNameLst>
                                      </p:cBhvr>
                                      <p:to>
                                        <p:strVal val="-1.0"/>
                                      </p:to>
                                    </p:set>
                                    <p:set>
                                      <p:cBhvr>
                                        <p:cTn id="166" dur="1" fill="hold">
                                          <p:stCondLst>
                                            <p:cond delay="999"/>
                                          </p:stCondLst>
                                        </p:cTn>
                                        <p:tgtEl>
                                          <p:spTgt spid="67"/>
                                        </p:tgtEl>
                                        <p:attrNameLst>
                                          <p:attrName>style.visibility</p:attrName>
                                        </p:attrNameLst>
                                      </p:cBhvr>
                                      <p:to>
                                        <p:strVal val="hidden"/>
                                      </p:to>
                                    </p:set>
                                  </p:childTnLst>
                                </p:cTn>
                              </p:par>
                              <p:par>
                                <p:cTn id="167" presetID="34" presetClass="exit" presetSubtype="0" fill="hold" nodeType="withEffect">
                                  <p:stCondLst>
                                    <p:cond delay="0"/>
                                  </p:stCondLst>
                                  <p:childTnLst>
                                    <p:anim from="(ppt_x)" to="(ppt_x+1)" calcmode="lin" valueType="num">
                                      <p:cBhvr>
                                        <p:cTn id="168" dur="1000">
                                          <p:stCondLst>
                                            <p:cond delay="0"/>
                                          </p:stCondLst>
                                        </p:cTn>
                                        <p:tgtEl>
                                          <p:spTgt spid="69"/>
                                        </p:tgtEl>
                                        <p:attrNameLst>
                                          <p:attrName>ppt_x</p:attrName>
                                        </p:attrNameLst>
                                      </p:cBhvr>
                                    </p:anim>
                                    <p:anim from="0" to="-1.0" calcmode="lin" valueType="num">
                                      <p:cBhvr>
                                        <p:cTn id="169" dur="200" accel="50000">
                                          <p:stCondLst>
                                            <p:cond delay="0"/>
                                          </p:stCondLst>
                                        </p:cTn>
                                        <p:tgtEl>
                                          <p:spTgt spid="69"/>
                                        </p:tgtEl>
                                        <p:attrNameLst>
                                          <p:attrName>xshear</p:attrName>
                                        </p:attrNameLst>
                                      </p:cBhvr>
                                    </p:anim>
                                    <p:set>
                                      <p:cBhvr>
                                        <p:cTn id="170" dur="800">
                                          <p:stCondLst>
                                            <p:cond delay="200"/>
                                          </p:stCondLst>
                                        </p:cTn>
                                        <p:tgtEl>
                                          <p:spTgt spid="69"/>
                                        </p:tgtEl>
                                        <p:attrNameLst>
                                          <p:attrName>xshear</p:attrName>
                                        </p:attrNameLst>
                                      </p:cBhvr>
                                      <p:to>
                                        <p:strVal val="-1.0"/>
                                      </p:to>
                                    </p:set>
                                    <p:set>
                                      <p:cBhvr>
                                        <p:cTn id="171" dur="1" fill="hold">
                                          <p:stCondLst>
                                            <p:cond delay="999"/>
                                          </p:stCondLst>
                                        </p:cTn>
                                        <p:tgtEl>
                                          <p:spTgt spid="69"/>
                                        </p:tgtEl>
                                        <p:attrNameLst>
                                          <p:attrName>style.visibility</p:attrName>
                                        </p:attrNameLst>
                                      </p:cBhvr>
                                      <p:to>
                                        <p:strVal val="hidden"/>
                                      </p:to>
                                    </p:set>
                                  </p:childTnLst>
                                </p:cTn>
                              </p:par>
                              <p:par>
                                <p:cTn id="172" presetID="34" presetClass="exit" presetSubtype="0" fill="hold" nodeType="withEffect">
                                  <p:stCondLst>
                                    <p:cond delay="0"/>
                                  </p:stCondLst>
                                  <p:childTnLst>
                                    <p:anim from="(ppt_x)" to="(ppt_x+1)" calcmode="lin" valueType="num">
                                      <p:cBhvr>
                                        <p:cTn id="173" dur="1000">
                                          <p:stCondLst>
                                            <p:cond delay="0"/>
                                          </p:stCondLst>
                                        </p:cTn>
                                        <p:tgtEl>
                                          <p:spTgt spid="70"/>
                                        </p:tgtEl>
                                        <p:attrNameLst>
                                          <p:attrName>ppt_x</p:attrName>
                                        </p:attrNameLst>
                                      </p:cBhvr>
                                    </p:anim>
                                    <p:anim from="0" to="-1.0" calcmode="lin" valueType="num">
                                      <p:cBhvr>
                                        <p:cTn id="174" dur="200" accel="50000">
                                          <p:stCondLst>
                                            <p:cond delay="0"/>
                                          </p:stCondLst>
                                        </p:cTn>
                                        <p:tgtEl>
                                          <p:spTgt spid="70"/>
                                        </p:tgtEl>
                                        <p:attrNameLst>
                                          <p:attrName>xshear</p:attrName>
                                        </p:attrNameLst>
                                      </p:cBhvr>
                                    </p:anim>
                                    <p:set>
                                      <p:cBhvr>
                                        <p:cTn id="175" dur="800">
                                          <p:stCondLst>
                                            <p:cond delay="200"/>
                                          </p:stCondLst>
                                        </p:cTn>
                                        <p:tgtEl>
                                          <p:spTgt spid="70"/>
                                        </p:tgtEl>
                                        <p:attrNameLst>
                                          <p:attrName>xshear</p:attrName>
                                        </p:attrNameLst>
                                      </p:cBhvr>
                                      <p:to>
                                        <p:strVal val="-1.0"/>
                                      </p:to>
                                    </p:set>
                                    <p:set>
                                      <p:cBhvr>
                                        <p:cTn id="176" dur="1" fill="hold">
                                          <p:stCondLst>
                                            <p:cond delay="999"/>
                                          </p:stCondLst>
                                        </p:cTn>
                                        <p:tgtEl>
                                          <p:spTgt spid="70"/>
                                        </p:tgtEl>
                                        <p:attrNameLst>
                                          <p:attrName>style.visibility</p:attrName>
                                        </p:attrNameLst>
                                      </p:cBhvr>
                                      <p:to>
                                        <p:strVal val="hidden"/>
                                      </p:to>
                                    </p:set>
                                  </p:childTnLst>
                                </p:cTn>
                              </p:par>
                              <p:par>
                                <p:cTn id="177" presetID="34" presetClass="exit" presetSubtype="0" fill="hold" nodeType="withEffect">
                                  <p:stCondLst>
                                    <p:cond delay="0"/>
                                  </p:stCondLst>
                                  <p:childTnLst>
                                    <p:anim from="(ppt_x)" to="(ppt_x+1)" calcmode="lin" valueType="num">
                                      <p:cBhvr>
                                        <p:cTn id="178" dur="1000">
                                          <p:stCondLst>
                                            <p:cond delay="0"/>
                                          </p:stCondLst>
                                        </p:cTn>
                                        <p:tgtEl>
                                          <p:spTgt spid="71"/>
                                        </p:tgtEl>
                                        <p:attrNameLst>
                                          <p:attrName>ppt_x</p:attrName>
                                        </p:attrNameLst>
                                      </p:cBhvr>
                                    </p:anim>
                                    <p:anim from="0" to="-1.0" calcmode="lin" valueType="num">
                                      <p:cBhvr>
                                        <p:cTn id="179" dur="200" accel="50000">
                                          <p:stCondLst>
                                            <p:cond delay="0"/>
                                          </p:stCondLst>
                                        </p:cTn>
                                        <p:tgtEl>
                                          <p:spTgt spid="71"/>
                                        </p:tgtEl>
                                        <p:attrNameLst>
                                          <p:attrName>xshear</p:attrName>
                                        </p:attrNameLst>
                                      </p:cBhvr>
                                    </p:anim>
                                    <p:set>
                                      <p:cBhvr>
                                        <p:cTn id="180" dur="800">
                                          <p:stCondLst>
                                            <p:cond delay="200"/>
                                          </p:stCondLst>
                                        </p:cTn>
                                        <p:tgtEl>
                                          <p:spTgt spid="71"/>
                                        </p:tgtEl>
                                        <p:attrNameLst>
                                          <p:attrName>xshear</p:attrName>
                                        </p:attrNameLst>
                                      </p:cBhvr>
                                      <p:to>
                                        <p:strVal val="-1.0"/>
                                      </p:to>
                                    </p:set>
                                    <p:set>
                                      <p:cBhvr>
                                        <p:cTn id="181" dur="1" fill="hold">
                                          <p:stCondLst>
                                            <p:cond delay="999"/>
                                          </p:stCondLst>
                                        </p:cTn>
                                        <p:tgtEl>
                                          <p:spTgt spid="71"/>
                                        </p:tgtEl>
                                        <p:attrNameLst>
                                          <p:attrName>style.visibility</p:attrName>
                                        </p:attrNameLst>
                                      </p:cBhvr>
                                      <p:to>
                                        <p:strVal val="hidden"/>
                                      </p:to>
                                    </p:set>
                                  </p:childTnLst>
                                </p:cTn>
                              </p:par>
                              <p:par>
                                <p:cTn id="182" presetID="34" presetClass="exit" presetSubtype="0" fill="hold" nodeType="withEffect">
                                  <p:stCondLst>
                                    <p:cond delay="0"/>
                                  </p:stCondLst>
                                  <p:childTnLst>
                                    <p:anim from="(ppt_x)" to="(ppt_x+1)" calcmode="lin" valueType="num">
                                      <p:cBhvr>
                                        <p:cTn id="183" dur="1000">
                                          <p:stCondLst>
                                            <p:cond delay="0"/>
                                          </p:stCondLst>
                                        </p:cTn>
                                        <p:tgtEl>
                                          <p:spTgt spid="72"/>
                                        </p:tgtEl>
                                        <p:attrNameLst>
                                          <p:attrName>ppt_x</p:attrName>
                                        </p:attrNameLst>
                                      </p:cBhvr>
                                    </p:anim>
                                    <p:anim from="0" to="-1.0" calcmode="lin" valueType="num">
                                      <p:cBhvr>
                                        <p:cTn id="184" dur="200" accel="50000">
                                          <p:stCondLst>
                                            <p:cond delay="0"/>
                                          </p:stCondLst>
                                        </p:cTn>
                                        <p:tgtEl>
                                          <p:spTgt spid="72"/>
                                        </p:tgtEl>
                                        <p:attrNameLst>
                                          <p:attrName>xshear</p:attrName>
                                        </p:attrNameLst>
                                      </p:cBhvr>
                                    </p:anim>
                                    <p:set>
                                      <p:cBhvr>
                                        <p:cTn id="185" dur="800">
                                          <p:stCondLst>
                                            <p:cond delay="200"/>
                                          </p:stCondLst>
                                        </p:cTn>
                                        <p:tgtEl>
                                          <p:spTgt spid="72"/>
                                        </p:tgtEl>
                                        <p:attrNameLst>
                                          <p:attrName>xshear</p:attrName>
                                        </p:attrNameLst>
                                      </p:cBhvr>
                                      <p:to>
                                        <p:strVal val="-1.0"/>
                                      </p:to>
                                    </p:set>
                                    <p:set>
                                      <p:cBhvr>
                                        <p:cTn id="186" dur="1" fill="hold">
                                          <p:stCondLst>
                                            <p:cond delay="999"/>
                                          </p:stCondLst>
                                        </p:cTn>
                                        <p:tgtEl>
                                          <p:spTgt spid="72"/>
                                        </p:tgtEl>
                                        <p:attrNameLst>
                                          <p:attrName>style.visibility</p:attrName>
                                        </p:attrNameLst>
                                      </p:cBhvr>
                                      <p:to>
                                        <p:strVal val="hidden"/>
                                      </p:to>
                                    </p:set>
                                  </p:childTnLst>
                                </p:cTn>
                              </p:par>
                              <p:par>
                                <p:cTn id="187" presetID="34" presetClass="exit" presetSubtype="0" fill="hold" nodeType="withEffect">
                                  <p:stCondLst>
                                    <p:cond delay="0"/>
                                  </p:stCondLst>
                                  <p:childTnLst>
                                    <p:anim from="(ppt_x)" to="(ppt_x+1)" calcmode="lin" valueType="num">
                                      <p:cBhvr>
                                        <p:cTn id="188" dur="1000">
                                          <p:stCondLst>
                                            <p:cond delay="0"/>
                                          </p:stCondLst>
                                        </p:cTn>
                                        <p:tgtEl>
                                          <p:spTgt spid="73"/>
                                        </p:tgtEl>
                                        <p:attrNameLst>
                                          <p:attrName>ppt_x</p:attrName>
                                        </p:attrNameLst>
                                      </p:cBhvr>
                                    </p:anim>
                                    <p:anim from="0" to="-1.0" calcmode="lin" valueType="num">
                                      <p:cBhvr>
                                        <p:cTn id="189" dur="200" accel="50000">
                                          <p:stCondLst>
                                            <p:cond delay="0"/>
                                          </p:stCondLst>
                                        </p:cTn>
                                        <p:tgtEl>
                                          <p:spTgt spid="73"/>
                                        </p:tgtEl>
                                        <p:attrNameLst>
                                          <p:attrName>xshear</p:attrName>
                                        </p:attrNameLst>
                                      </p:cBhvr>
                                    </p:anim>
                                    <p:set>
                                      <p:cBhvr>
                                        <p:cTn id="190" dur="800">
                                          <p:stCondLst>
                                            <p:cond delay="200"/>
                                          </p:stCondLst>
                                        </p:cTn>
                                        <p:tgtEl>
                                          <p:spTgt spid="73"/>
                                        </p:tgtEl>
                                        <p:attrNameLst>
                                          <p:attrName>xshear</p:attrName>
                                        </p:attrNameLst>
                                      </p:cBhvr>
                                      <p:to>
                                        <p:strVal val="-1.0"/>
                                      </p:to>
                                    </p:set>
                                    <p:set>
                                      <p:cBhvr>
                                        <p:cTn id="191" dur="1" fill="hold">
                                          <p:stCondLst>
                                            <p:cond delay="999"/>
                                          </p:stCondLst>
                                        </p:cTn>
                                        <p:tgtEl>
                                          <p:spTgt spid="73"/>
                                        </p:tgtEl>
                                        <p:attrNameLst>
                                          <p:attrName>style.visibility</p:attrName>
                                        </p:attrNameLst>
                                      </p:cBhvr>
                                      <p:to>
                                        <p:strVal val="hidden"/>
                                      </p:to>
                                    </p:set>
                                  </p:childTnLst>
                                </p:cTn>
                              </p:par>
                              <p:par>
                                <p:cTn id="192" presetID="34" presetClass="exit" presetSubtype="0" fill="hold" nodeType="withEffect">
                                  <p:stCondLst>
                                    <p:cond delay="0"/>
                                  </p:stCondLst>
                                  <p:childTnLst>
                                    <p:anim from="(ppt_x)" to="(ppt_x+1)" calcmode="lin" valueType="num">
                                      <p:cBhvr>
                                        <p:cTn id="193" dur="1000">
                                          <p:stCondLst>
                                            <p:cond delay="0"/>
                                          </p:stCondLst>
                                        </p:cTn>
                                        <p:tgtEl>
                                          <p:spTgt spid="74"/>
                                        </p:tgtEl>
                                        <p:attrNameLst>
                                          <p:attrName>ppt_x</p:attrName>
                                        </p:attrNameLst>
                                      </p:cBhvr>
                                    </p:anim>
                                    <p:anim from="0" to="-1.0" calcmode="lin" valueType="num">
                                      <p:cBhvr>
                                        <p:cTn id="194" dur="200" accel="50000">
                                          <p:stCondLst>
                                            <p:cond delay="0"/>
                                          </p:stCondLst>
                                        </p:cTn>
                                        <p:tgtEl>
                                          <p:spTgt spid="74"/>
                                        </p:tgtEl>
                                        <p:attrNameLst>
                                          <p:attrName>xshear</p:attrName>
                                        </p:attrNameLst>
                                      </p:cBhvr>
                                    </p:anim>
                                    <p:set>
                                      <p:cBhvr>
                                        <p:cTn id="195" dur="800">
                                          <p:stCondLst>
                                            <p:cond delay="200"/>
                                          </p:stCondLst>
                                        </p:cTn>
                                        <p:tgtEl>
                                          <p:spTgt spid="74"/>
                                        </p:tgtEl>
                                        <p:attrNameLst>
                                          <p:attrName>xshear</p:attrName>
                                        </p:attrNameLst>
                                      </p:cBhvr>
                                      <p:to>
                                        <p:strVal val="-1.0"/>
                                      </p:to>
                                    </p:set>
                                    <p:set>
                                      <p:cBhvr>
                                        <p:cTn id="196" dur="1" fill="hold">
                                          <p:stCondLst>
                                            <p:cond delay="999"/>
                                          </p:stCondLst>
                                        </p:cTn>
                                        <p:tgtEl>
                                          <p:spTgt spid="74"/>
                                        </p:tgtEl>
                                        <p:attrNameLst>
                                          <p:attrName>style.visibility</p:attrName>
                                        </p:attrNameLst>
                                      </p:cBhvr>
                                      <p:to>
                                        <p:strVal val="hidden"/>
                                      </p:to>
                                    </p:set>
                                  </p:childTnLst>
                                </p:cTn>
                              </p:par>
                              <p:par>
                                <p:cTn id="197" presetID="34" presetClass="exit" presetSubtype="0" fill="hold" nodeType="withEffect">
                                  <p:stCondLst>
                                    <p:cond delay="0"/>
                                  </p:stCondLst>
                                  <p:childTnLst>
                                    <p:anim from="(ppt_x)" to="(ppt_x+1)" calcmode="lin" valueType="num">
                                      <p:cBhvr>
                                        <p:cTn id="198" dur="1000">
                                          <p:stCondLst>
                                            <p:cond delay="0"/>
                                          </p:stCondLst>
                                        </p:cTn>
                                        <p:tgtEl>
                                          <p:spTgt spid="75"/>
                                        </p:tgtEl>
                                        <p:attrNameLst>
                                          <p:attrName>ppt_x</p:attrName>
                                        </p:attrNameLst>
                                      </p:cBhvr>
                                    </p:anim>
                                    <p:anim from="0" to="-1.0" calcmode="lin" valueType="num">
                                      <p:cBhvr>
                                        <p:cTn id="199" dur="200" accel="50000">
                                          <p:stCondLst>
                                            <p:cond delay="0"/>
                                          </p:stCondLst>
                                        </p:cTn>
                                        <p:tgtEl>
                                          <p:spTgt spid="75"/>
                                        </p:tgtEl>
                                        <p:attrNameLst>
                                          <p:attrName>xshear</p:attrName>
                                        </p:attrNameLst>
                                      </p:cBhvr>
                                    </p:anim>
                                    <p:set>
                                      <p:cBhvr>
                                        <p:cTn id="200" dur="800">
                                          <p:stCondLst>
                                            <p:cond delay="200"/>
                                          </p:stCondLst>
                                        </p:cTn>
                                        <p:tgtEl>
                                          <p:spTgt spid="75"/>
                                        </p:tgtEl>
                                        <p:attrNameLst>
                                          <p:attrName>xshear</p:attrName>
                                        </p:attrNameLst>
                                      </p:cBhvr>
                                      <p:to>
                                        <p:strVal val="-1.0"/>
                                      </p:to>
                                    </p:set>
                                    <p:set>
                                      <p:cBhvr>
                                        <p:cTn id="201" dur="1" fill="hold">
                                          <p:stCondLst>
                                            <p:cond delay="999"/>
                                          </p:stCondLst>
                                        </p:cTn>
                                        <p:tgtEl>
                                          <p:spTgt spid="75"/>
                                        </p:tgtEl>
                                        <p:attrNameLst>
                                          <p:attrName>style.visibility</p:attrName>
                                        </p:attrNameLst>
                                      </p:cBhvr>
                                      <p:to>
                                        <p:strVal val="hidden"/>
                                      </p:to>
                                    </p:set>
                                  </p:childTnLst>
                                </p:cTn>
                              </p:par>
                              <p:par>
                                <p:cTn id="202" presetID="34" presetClass="exit" presetSubtype="0" fill="hold" nodeType="withEffect">
                                  <p:stCondLst>
                                    <p:cond delay="0"/>
                                  </p:stCondLst>
                                  <p:childTnLst>
                                    <p:anim from="(ppt_x)" to="(ppt_x+1)" calcmode="lin" valueType="num">
                                      <p:cBhvr>
                                        <p:cTn id="203" dur="1000">
                                          <p:stCondLst>
                                            <p:cond delay="0"/>
                                          </p:stCondLst>
                                        </p:cTn>
                                        <p:tgtEl>
                                          <p:spTgt spid="76"/>
                                        </p:tgtEl>
                                        <p:attrNameLst>
                                          <p:attrName>ppt_x</p:attrName>
                                        </p:attrNameLst>
                                      </p:cBhvr>
                                    </p:anim>
                                    <p:anim from="0" to="-1.0" calcmode="lin" valueType="num">
                                      <p:cBhvr>
                                        <p:cTn id="204" dur="200" accel="50000">
                                          <p:stCondLst>
                                            <p:cond delay="0"/>
                                          </p:stCondLst>
                                        </p:cTn>
                                        <p:tgtEl>
                                          <p:spTgt spid="76"/>
                                        </p:tgtEl>
                                        <p:attrNameLst>
                                          <p:attrName>xshear</p:attrName>
                                        </p:attrNameLst>
                                      </p:cBhvr>
                                    </p:anim>
                                    <p:set>
                                      <p:cBhvr>
                                        <p:cTn id="205" dur="800">
                                          <p:stCondLst>
                                            <p:cond delay="200"/>
                                          </p:stCondLst>
                                        </p:cTn>
                                        <p:tgtEl>
                                          <p:spTgt spid="76"/>
                                        </p:tgtEl>
                                        <p:attrNameLst>
                                          <p:attrName>xshear</p:attrName>
                                        </p:attrNameLst>
                                      </p:cBhvr>
                                      <p:to>
                                        <p:strVal val="-1.0"/>
                                      </p:to>
                                    </p:set>
                                    <p:set>
                                      <p:cBhvr>
                                        <p:cTn id="206" dur="1" fill="hold">
                                          <p:stCondLst>
                                            <p:cond delay="999"/>
                                          </p:stCondLst>
                                        </p:cTn>
                                        <p:tgtEl>
                                          <p:spTgt spid="7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22" grpId="0"/>
      <p:bldP spid="22" grpId="1"/>
      <p:bldP spid="23" grpId="0"/>
      <p:bldP spid="23" grpId="1"/>
      <p:bldP spid="24" grpId="0"/>
      <p:bldP spid="24" grpId="1"/>
      <p:bldP spid="16" grpId="0"/>
      <p:bldP spid="16" grpId="1"/>
      <p:bldP spid="12" grpId="0"/>
      <p:bldP spid="12" grpId="1"/>
      <p:bldP spid="13" grpId="0"/>
      <p:bldP spid="13" grpId="1"/>
      <p:bldP spid="14" grpId="0"/>
      <p:bldP spid="14" grpId="1"/>
      <p:bldP spid="15" grpId="0"/>
      <p:bldP spid="15" grpId="1"/>
      <p:bldP spid="21" grpId="0"/>
      <p:bldP spid="2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5262979"/>
          </a:xfrm>
          <a:prstGeom prst="rect">
            <a:avLst/>
          </a:prstGeom>
          <a:noFill/>
        </p:spPr>
        <p:txBody>
          <a:bodyPr wrap="square" rtlCol="0">
            <a:spAutoFit/>
          </a:bodyPr>
          <a:lstStyle/>
          <a:p>
            <a:r>
              <a:rPr lang="en-US" sz="2800" baseline="30000" dirty="0" smtClean="0">
                <a:latin typeface="+mj-lt"/>
              </a:rPr>
              <a:t>5</a:t>
            </a:r>
            <a:r>
              <a:rPr lang="en-US" sz="2800" dirty="0" smtClean="0">
                <a:solidFill>
                  <a:schemeClr val="bg1"/>
                </a:solidFill>
                <a:latin typeface="+mj-lt"/>
              </a:rPr>
              <a:t> </a:t>
            </a:r>
            <a:r>
              <a:rPr lang="en-US" sz="2800" i="1" dirty="0" smtClean="0">
                <a:solidFill>
                  <a:schemeClr val="bg1"/>
                </a:solidFill>
                <a:latin typeface="+mj-lt"/>
              </a:rPr>
              <a:t>“If brothers dwell together, and one of them dies and has no son, the widow of the dead man shall not be married to a stranger outside the family; her husband’s brother shall go in to her, take her as his wife, and perform the duty of a husband’s brother to her.</a:t>
            </a:r>
            <a:r>
              <a:rPr lang="en-US" sz="2800" dirty="0" smtClean="0">
                <a:solidFill>
                  <a:schemeClr val="bg1"/>
                </a:solidFill>
                <a:latin typeface="+mj-lt"/>
              </a:rPr>
              <a:t> </a:t>
            </a:r>
            <a:r>
              <a:rPr lang="en-US" sz="2800" baseline="30000" dirty="0" smtClean="0">
                <a:latin typeface="+mj-lt"/>
              </a:rPr>
              <a:t>6</a:t>
            </a:r>
            <a:r>
              <a:rPr lang="en-US" sz="2800" dirty="0" smtClean="0">
                <a:solidFill>
                  <a:schemeClr val="bg1"/>
                </a:solidFill>
                <a:latin typeface="+mj-lt"/>
              </a:rPr>
              <a:t> </a:t>
            </a:r>
            <a:r>
              <a:rPr lang="en-US" sz="2800" i="1" dirty="0" smtClean="0">
                <a:solidFill>
                  <a:schemeClr val="bg1"/>
                </a:solidFill>
                <a:latin typeface="+mj-lt"/>
              </a:rPr>
              <a:t>And it shall be that the firstborn son which she</a:t>
            </a:r>
            <a:endParaRPr lang="en-US" sz="2800" dirty="0">
              <a:solidFill>
                <a:schemeClr val="bg1"/>
              </a:solidFill>
              <a:latin typeface="+mj-lt"/>
            </a:endParaRPr>
          </a:p>
        </p:txBody>
      </p:sp>
      <p:sp>
        <p:nvSpPr>
          <p:cNvPr id="11" name="TextBox 10"/>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8" name="TextBox 7"/>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Deuteronomy 25.5-10</a:t>
            </a:r>
          </a:p>
        </p:txBody>
      </p:sp>
      <p:sp>
        <p:nvSpPr>
          <p:cNvPr id="12" name="TextBox 11"/>
          <p:cNvSpPr txBox="1"/>
          <p:nvPr/>
        </p:nvSpPr>
        <p:spPr>
          <a:xfrm>
            <a:off x="457200" y="685800"/>
            <a:ext cx="5867400" cy="5262979"/>
          </a:xfrm>
          <a:prstGeom prst="rect">
            <a:avLst/>
          </a:prstGeom>
          <a:noFill/>
        </p:spPr>
        <p:txBody>
          <a:bodyPr wrap="square" rtlCol="0">
            <a:spAutoFit/>
          </a:bodyPr>
          <a:lstStyle/>
          <a:p>
            <a:r>
              <a:rPr lang="en-US" sz="2800" i="1" dirty="0" smtClean="0">
                <a:solidFill>
                  <a:schemeClr val="bg1"/>
                </a:solidFill>
                <a:latin typeface="+mj-lt"/>
              </a:rPr>
              <a:t>bears will succeed to the name of his dead brother, that his name may not be blotted out of Israel.</a:t>
            </a:r>
            <a:r>
              <a:rPr lang="en-US" sz="2800" dirty="0" smtClean="0">
                <a:solidFill>
                  <a:schemeClr val="bg1"/>
                </a:solidFill>
                <a:latin typeface="+mj-lt"/>
              </a:rPr>
              <a:t> </a:t>
            </a:r>
            <a:r>
              <a:rPr lang="en-US" sz="2800" baseline="30000" dirty="0" smtClean="0">
                <a:latin typeface="+mj-lt"/>
              </a:rPr>
              <a:t>7</a:t>
            </a:r>
            <a:r>
              <a:rPr lang="en-US" sz="2800" dirty="0" smtClean="0">
                <a:solidFill>
                  <a:schemeClr val="bg1"/>
                </a:solidFill>
                <a:latin typeface="+mj-lt"/>
              </a:rPr>
              <a:t> </a:t>
            </a:r>
            <a:r>
              <a:rPr lang="en-US" sz="2800" i="1" dirty="0" smtClean="0">
                <a:solidFill>
                  <a:schemeClr val="bg1"/>
                </a:solidFill>
                <a:latin typeface="+mj-lt"/>
              </a:rPr>
              <a:t>But if the man does not want to take his brother’s wife, then let his brother’s wife go up to the gate to the elders, and say, ‘My husband’s brother refuses to raise up a name to his brother in Israel; he will not perform the duty of</a:t>
            </a:r>
            <a:endParaRPr lang="en-US" sz="2800" dirty="0" smtClean="0">
              <a:latin typeface="+mj-lt"/>
            </a:endParaRPr>
          </a:p>
        </p:txBody>
      </p:sp>
      <p:sp>
        <p:nvSpPr>
          <p:cNvPr id="13" name="TextBox 12"/>
          <p:cNvSpPr txBox="1"/>
          <p:nvPr/>
        </p:nvSpPr>
        <p:spPr>
          <a:xfrm>
            <a:off x="4191000" y="304800"/>
            <a:ext cx="184731" cy="523220"/>
          </a:xfrm>
          <a:prstGeom prst="rect">
            <a:avLst/>
          </a:prstGeom>
          <a:noFill/>
        </p:spPr>
        <p:txBody>
          <a:bodyPr wrap="none" rtlCol="0">
            <a:spAutoFit/>
          </a:bodyPr>
          <a:lstStyle/>
          <a:p>
            <a:endParaRPr lang="en-US" sz="2800" dirty="0" smtClean="0">
              <a:latin typeface="Magneto" pitchFamily="82" charset="0"/>
            </a:endParaRPr>
          </a:p>
        </p:txBody>
      </p:sp>
      <p:sp>
        <p:nvSpPr>
          <p:cNvPr id="14" name="TextBox 13"/>
          <p:cNvSpPr txBox="1"/>
          <p:nvPr/>
        </p:nvSpPr>
        <p:spPr>
          <a:xfrm>
            <a:off x="457200" y="685800"/>
            <a:ext cx="5867400" cy="5262979"/>
          </a:xfrm>
          <a:prstGeom prst="rect">
            <a:avLst/>
          </a:prstGeom>
          <a:noFill/>
        </p:spPr>
        <p:txBody>
          <a:bodyPr wrap="square" rtlCol="0">
            <a:spAutoFit/>
          </a:bodyPr>
          <a:lstStyle/>
          <a:p>
            <a:r>
              <a:rPr lang="en-US" sz="2800" i="1" dirty="0" smtClean="0">
                <a:solidFill>
                  <a:schemeClr val="bg1"/>
                </a:solidFill>
                <a:latin typeface="+mj-lt"/>
              </a:rPr>
              <a:t>my husband’s brother.’</a:t>
            </a:r>
            <a:r>
              <a:rPr lang="en-US" sz="2800" dirty="0" smtClean="0">
                <a:solidFill>
                  <a:schemeClr val="bg1"/>
                </a:solidFill>
                <a:latin typeface="+mj-lt"/>
              </a:rPr>
              <a:t> </a:t>
            </a:r>
            <a:r>
              <a:rPr lang="en-US" sz="2800" baseline="30000" dirty="0" smtClean="0">
                <a:latin typeface="+mj-lt"/>
              </a:rPr>
              <a:t>8</a:t>
            </a:r>
            <a:r>
              <a:rPr lang="en-US" sz="2800" dirty="0" smtClean="0">
                <a:solidFill>
                  <a:schemeClr val="bg1"/>
                </a:solidFill>
                <a:latin typeface="+mj-lt"/>
              </a:rPr>
              <a:t> </a:t>
            </a:r>
            <a:r>
              <a:rPr lang="en-US" sz="2800" i="1" dirty="0" smtClean="0">
                <a:solidFill>
                  <a:schemeClr val="bg1"/>
                </a:solidFill>
                <a:latin typeface="+mj-lt"/>
              </a:rPr>
              <a:t>Then the elders of his city shall call him and speak to him. But if he stands firm and says, ‘I do not want to take her,’</a:t>
            </a:r>
            <a:r>
              <a:rPr lang="en-US" sz="2800" dirty="0" smtClean="0">
                <a:solidFill>
                  <a:schemeClr val="bg1"/>
                </a:solidFill>
                <a:latin typeface="+mj-lt"/>
              </a:rPr>
              <a:t> </a:t>
            </a:r>
            <a:r>
              <a:rPr lang="en-US" sz="2800" baseline="30000" dirty="0" smtClean="0">
                <a:latin typeface="+mj-lt"/>
              </a:rPr>
              <a:t>9</a:t>
            </a:r>
            <a:r>
              <a:rPr lang="en-US" sz="2800" dirty="0" smtClean="0">
                <a:solidFill>
                  <a:schemeClr val="bg1"/>
                </a:solidFill>
                <a:latin typeface="+mj-lt"/>
              </a:rPr>
              <a:t> </a:t>
            </a:r>
            <a:r>
              <a:rPr lang="en-US" sz="2800" i="1" dirty="0" smtClean="0">
                <a:solidFill>
                  <a:schemeClr val="bg1"/>
                </a:solidFill>
                <a:latin typeface="+mj-lt"/>
              </a:rPr>
              <a:t>then his brother’s wife shall come to him in the presence of the elders, remove his sandal from his foot, spit in his face, and answer and say, ‘So shall it be done to the man who will</a:t>
            </a:r>
            <a:endParaRPr lang="en-US" sz="2800" dirty="0" smtClean="0">
              <a:solidFill>
                <a:schemeClr val="bg1"/>
              </a:solidFill>
              <a:latin typeface="+mj-lt"/>
            </a:endParaRPr>
          </a:p>
        </p:txBody>
      </p:sp>
      <p:sp>
        <p:nvSpPr>
          <p:cNvPr id="15" name="TextBox 14"/>
          <p:cNvSpPr txBox="1"/>
          <p:nvPr/>
        </p:nvSpPr>
        <p:spPr>
          <a:xfrm>
            <a:off x="457200" y="685800"/>
            <a:ext cx="5867400" cy="2246769"/>
          </a:xfrm>
          <a:prstGeom prst="rect">
            <a:avLst/>
          </a:prstGeom>
          <a:noFill/>
        </p:spPr>
        <p:txBody>
          <a:bodyPr wrap="square" rtlCol="0">
            <a:spAutoFit/>
          </a:bodyPr>
          <a:lstStyle/>
          <a:p>
            <a:r>
              <a:rPr lang="en-US" sz="2800" i="1" dirty="0" smtClean="0">
                <a:solidFill>
                  <a:schemeClr val="bg1"/>
                </a:solidFill>
                <a:latin typeface="+mj-lt"/>
              </a:rPr>
              <a:t>not build up his brother’s house.’</a:t>
            </a:r>
            <a:r>
              <a:rPr lang="en-US" sz="2800" dirty="0" smtClean="0">
                <a:solidFill>
                  <a:schemeClr val="bg1"/>
                </a:solidFill>
                <a:latin typeface="+mj-lt"/>
              </a:rPr>
              <a:t> </a:t>
            </a:r>
            <a:r>
              <a:rPr lang="en-US" sz="2800" baseline="30000" dirty="0" smtClean="0">
                <a:latin typeface="+mj-lt"/>
              </a:rPr>
              <a:t>10</a:t>
            </a:r>
            <a:r>
              <a:rPr lang="en-US" sz="2800" dirty="0" smtClean="0">
                <a:solidFill>
                  <a:schemeClr val="bg1"/>
                </a:solidFill>
                <a:latin typeface="+mj-lt"/>
              </a:rPr>
              <a:t> </a:t>
            </a:r>
            <a:r>
              <a:rPr lang="en-US" sz="2800" i="1" dirty="0" smtClean="0">
                <a:solidFill>
                  <a:schemeClr val="bg1"/>
                </a:solidFill>
                <a:latin typeface="+mj-lt"/>
              </a:rPr>
              <a:t>And his name shall be called in Israel, ‘The house of him who had his sandal removed.’</a:t>
            </a:r>
            <a:endParaRPr lang="en-US" sz="2800" dirty="0" smtClean="0">
              <a:latin typeface="+mj-lt"/>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8"/>
                                        </p:tgtEl>
                                        <p:attrNameLst>
                                          <p:attrName>ppt_y</p:attrName>
                                        </p:attrNameLst>
                                      </p:cBhvr>
                                      <p:tavLst>
                                        <p:tav tm="0">
                                          <p:val>
                                            <p:strVal val="#ppt_y"/>
                                          </p:val>
                                        </p:tav>
                                        <p:tav tm="100000">
                                          <p:val>
                                            <p:strVal val="#ppt_y"/>
                                          </p:val>
                                        </p:tav>
                                      </p:tavLst>
                                    </p:anim>
                                    <p:anim calcmode="lin" valueType="num">
                                      <p:cBhvr>
                                        <p:cTn id="15"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12"/>
                                        </p:tgtEl>
                                      </p:cBhvr>
                                    </p:animEffect>
                                    <p:set>
                                      <p:cBhvr>
                                        <p:cTn id="30" dur="1" fill="hold">
                                          <p:stCondLst>
                                            <p:cond delay="499"/>
                                          </p:stCondLst>
                                        </p:cTn>
                                        <p:tgtEl>
                                          <p:spTgt spid="12"/>
                                        </p:tgtEl>
                                        <p:attrNameLst>
                                          <p:attrName>style.visibility</p:attrName>
                                        </p:attrNameLst>
                                      </p:cBhvr>
                                      <p:to>
                                        <p:strVal val="hidden"/>
                                      </p:to>
                                    </p:set>
                                  </p:childTnLst>
                                </p:cTn>
                              </p:par>
                              <p:par>
                                <p:cTn id="31" presetID="10"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14"/>
                                        </p:tgtEl>
                                      </p:cBhvr>
                                    </p:animEffect>
                                    <p:set>
                                      <p:cBhvr>
                                        <p:cTn id="38" dur="1" fill="hold">
                                          <p:stCondLst>
                                            <p:cond delay="499"/>
                                          </p:stCondLst>
                                        </p:cTn>
                                        <p:tgtEl>
                                          <p:spTgt spid="14"/>
                                        </p:tgtEl>
                                        <p:attrNameLst>
                                          <p:attrName>style.visibility</p:attrName>
                                        </p:attrNameLst>
                                      </p:cBhvr>
                                      <p:to>
                                        <p:strVal val="hidden"/>
                                      </p:to>
                                    </p:se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34" presetClass="exit" presetSubtype="0" fill="hold" grpId="1" nodeType="clickEffect">
                                  <p:stCondLst>
                                    <p:cond delay="0"/>
                                  </p:stCondLst>
                                  <p:childTnLst>
                                    <p:anim from="(ppt_x)" to="(ppt_x+1)" calcmode="lin" valueType="num">
                                      <p:cBhvr>
                                        <p:cTn id="45" dur="1000">
                                          <p:stCondLst>
                                            <p:cond delay="0"/>
                                          </p:stCondLst>
                                        </p:cTn>
                                        <p:tgtEl>
                                          <p:spTgt spid="15"/>
                                        </p:tgtEl>
                                        <p:attrNameLst>
                                          <p:attrName>ppt_x</p:attrName>
                                        </p:attrNameLst>
                                      </p:cBhvr>
                                    </p:anim>
                                    <p:anim from="0" to="-1.0" calcmode="lin" valueType="num">
                                      <p:cBhvr>
                                        <p:cTn id="46" dur="200" accel="50000">
                                          <p:stCondLst>
                                            <p:cond delay="0"/>
                                          </p:stCondLst>
                                        </p:cTn>
                                        <p:tgtEl>
                                          <p:spTgt spid="15"/>
                                        </p:tgtEl>
                                        <p:attrNameLst>
                                          <p:attrName>xshear</p:attrName>
                                        </p:attrNameLst>
                                      </p:cBhvr>
                                    </p:anim>
                                    <p:set>
                                      <p:cBhvr>
                                        <p:cTn id="47" dur="800">
                                          <p:stCondLst>
                                            <p:cond delay="200"/>
                                          </p:stCondLst>
                                        </p:cTn>
                                        <p:tgtEl>
                                          <p:spTgt spid="15"/>
                                        </p:tgtEl>
                                        <p:attrNameLst>
                                          <p:attrName>xshear</p:attrName>
                                        </p:attrNameLst>
                                      </p:cBhvr>
                                      <p:to>
                                        <p:strVal val="-1.0"/>
                                      </p:to>
                                    </p:set>
                                    <p:set>
                                      <p:cBhvr>
                                        <p:cTn id="48" dur="1" fill="hold">
                                          <p:stCondLst>
                                            <p:cond delay="999"/>
                                          </p:stCondLst>
                                        </p:cTn>
                                        <p:tgtEl>
                                          <p:spTgt spid="15"/>
                                        </p:tgtEl>
                                        <p:attrNameLst>
                                          <p:attrName>style.visibility</p:attrName>
                                        </p:attrNameLst>
                                      </p:cBhvr>
                                      <p:to>
                                        <p:strVal val="hidden"/>
                                      </p:to>
                                    </p:set>
                                  </p:childTnLst>
                                </p:cTn>
                              </p:par>
                              <p:par>
                                <p:cTn id="49" presetID="41" presetClass="exit" presetSubtype="0" fill="hold" nodeType="withEffect">
                                  <p:stCondLst>
                                    <p:cond delay="0"/>
                                  </p:stCondLst>
                                  <p:iterate type="lt">
                                    <p:tmPct val="10000"/>
                                  </p:iterate>
                                  <p:childTnLst>
                                    <p:anim calcmode="lin" valueType="num">
                                      <p:cBhvr>
                                        <p:cTn id="50" dur="500"/>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51" dur="500"/>
                                        <p:tgtEl>
                                          <p:spTgt spid="8"/>
                                        </p:tgtEl>
                                        <p:attrNameLst>
                                          <p:attrName>ppt_y</p:attrName>
                                        </p:attrNameLst>
                                      </p:cBhvr>
                                      <p:tavLst>
                                        <p:tav tm="0">
                                          <p:val>
                                            <p:strVal val="ppt_y"/>
                                          </p:val>
                                        </p:tav>
                                        <p:tav tm="100000">
                                          <p:val>
                                            <p:strVal val="ppt_y"/>
                                          </p:val>
                                        </p:tav>
                                      </p:tavLst>
                                    </p:anim>
                                    <p:anim calcmode="lin" valueType="num">
                                      <p:cBhvr>
                                        <p:cTn id="52" dur="500"/>
                                        <p:tgtEl>
                                          <p:spTgt spid="8"/>
                                        </p:tgtEl>
                                        <p:attrNameLst>
                                          <p:attrName>ppt_h</p:attrName>
                                        </p:attrNameLst>
                                      </p:cBhvr>
                                      <p:tavLst>
                                        <p:tav tm="0">
                                          <p:val>
                                            <p:strVal val="ppt_h"/>
                                          </p:val>
                                        </p:tav>
                                        <p:tav tm="50000">
                                          <p:val>
                                            <p:strVal val="ppt_h+.01"/>
                                          </p:val>
                                        </p:tav>
                                        <p:tav tm="100000">
                                          <p:val>
                                            <p:strVal val="ppt_h/10"/>
                                          </p:val>
                                        </p:tav>
                                      </p:tavLst>
                                    </p:anim>
                                    <p:anim calcmode="lin" valueType="num">
                                      <p:cBhvr>
                                        <p:cTn id="53" dur="500"/>
                                        <p:tgtEl>
                                          <p:spTgt spid="8"/>
                                        </p:tgtEl>
                                        <p:attrNameLst>
                                          <p:attrName>ppt_w</p:attrName>
                                        </p:attrNameLst>
                                      </p:cBhvr>
                                      <p:tavLst>
                                        <p:tav tm="0">
                                          <p:val>
                                            <p:strVal val="ppt_w"/>
                                          </p:val>
                                        </p:tav>
                                        <p:tav tm="50000">
                                          <p:val>
                                            <p:strVal val="ppt_w+.01"/>
                                          </p:val>
                                        </p:tav>
                                        <p:tav tm="100000">
                                          <p:val>
                                            <p:strVal val="ppt_w/10"/>
                                          </p:val>
                                        </p:tav>
                                      </p:tavLst>
                                    </p:anim>
                                    <p:animEffect transition="out" filter="fade">
                                      <p:cBhvr>
                                        <p:cTn id="54" dur="500" tmFilter="0,0; .5, 0; 1, 1"/>
                                        <p:tgtEl>
                                          <p:spTgt spid="8"/>
                                        </p:tgtEl>
                                      </p:cBhvr>
                                    </p:animEffect>
                                    <p:set>
                                      <p:cBhvr>
                                        <p:cTn id="5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2" grpId="0"/>
      <p:bldP spid="12" grpId="1"/>
      <p:bldP spid="14" grpId="0"/>
      <p:bldP spid="14" grpId="1"/>
      <p:bldP spid="15" grpId="0"/>
      <p:bldP spid="1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57200" y="685800"/>
            <a:ext cx="5867400" cy="584775"/>
          </a:xfrm>
          <a:prstGeom prst="rect">
            <a:avLst/>
          </a:prstGeom>
          <a:noFill/>
        </p:spPr>
        <p:txBody>
          <a:bodyPr wrap="square" rtlCol="0">
            <a:spAutoFit/>
          </a:bodyPr>
          <a:lstStyle/>
          <a:p>
            <a:r>
              <a:rPr lang="en-US" sz="3200" dirty="0" smtClean="0">
                <a:latin typeface="+mj-lt"/>
              </a:rPr>
              <a:t>Levirate marriage</a:t>
            </a:r>
            <a:endParaRPr lang="en-US" sz="3200" dirty="0">
              <a:solidFill>
                <a:schemeClr val="bg1"/>
              </a:solidFill>
              <a:latin typeface="+mj-lt"/>
            </a:endParaRPr>
          </a:p>
        </p:txBody>
      </p:sp>
      <p:sp>
        <p:nvSpPr>
          <p:cNvPr id="12" name="TextBox 11"/>
          <p:cNvSpPr txBox="1"/>
          <p:nvPr/>
        </p:nvSpPr>
        <p:spPr>
          <a:xfrm>
            <a:off x="685800" y="1206230"/>
            <a:ext cx="5638800" cy="954107"/>
          </a:xfrm>
          <a:prstGeom prst="rect">
            <a:avLst/>
          </a:prstGeom>
          <a:noFill/>
        </p:spPr>
        <p:txBody>
          <a:bodyPr wrap="square" rtlCol="0">
            <a:spAutoFit/>
          </a:bodyPr>
          <a:lstStyle/>
          <a:p>
            <a:pPr>
              <a:buFont typeface="Arial" pitchFamily="34" charset="0"/>
              <a:buChar char="•"/>
            </a:pPr>
            <a:r>
              <a:rPr lang="en-US" sz="2800" dirty="0" smtClean="0">
                <a:latin typeface="+mj-lt"/>
              </a:rPr>
              <a:t> From Latin, </a:t>
            </a:r>
            <a:r>
              <a:rPr lang="en-US" sz="2800" b="1" i="1" dirty="0" err="1" smtClean="0">
                <a:solidFill>
                  <a:schemeClr val="bg1"/>
                </a:solidFill>
              </a:rPr>
              <a:t>levir</a:t>
            </a:r>
            <a:r>
              <a:rPr lang="en-US" sz="2800" dirty="0" smtClean="0">
                <a:latin typeface="+mj-lt"/>
              </a:rPr>
              <a:t>, meaning </a:t>
            </a:r>
            <a:r>
              <a:rPr lang="en-US" sz="2800" i="1" dirty="0" smtClean="0">
                <a:latin typeface="+mj-lt"/>
              </a:rPr>
              <a:t>“husband’s brother”</a:t>
            </a:r>
            <a:endParaRPr lang="en-US" sz="2800" i="1" dirty="0">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8" name="TextBox 7"/>
          <p:cNvSpPr txBox="1"/>
          <p:nvPr/>
        </p:nvSpPr>
        <p:spPr>
          <a:xfrm>
            <a:off x="685800" y="2098875"/>
            <a:ext cx="6096000" cy="523220"/>
          </a:xfrm>
          <a:prstGeom prst="rect">
            <a:avLst/>
          </a:prstGeom>
          <a:noFill/>
        </p:spPr>
        <p:txBody>
          <a:bodyPr wrap="square" rtlCol="0">
            <a:spAutoFit/>
          </a:bodyPr>
          <a:lstStyle/>
          <a:p>
            <a:pPr>
              <a:buFont typeface="Arial" pitchFamily="34" charset="0"/>
              <a:buChar char="•"/>
            </a:pPr>
            <a:r>
              <a:rPr lang="en-US" sz="2800" dirty="0" smtClean="0">
                <a:latin typeface="+mj-lt"/>
              </a:rPr>
              <a:t> Hebrew, </a:t>
            </a:r>
            <a:r>
              <a:rPr lang="en-US" sz="2800" b="1" i="1" dirty="0" err="1" smtClean="0">
                <a:solidFill>
                  <a:schemeClr val="bg1"/>
                </a:solidFill>
              </a:rPr>
              <a:t>yibbum</a:t>
            </a: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from="(-#ppt_w/2)" to="(#ppt_x)" calcmode="lin" valueType="num">
                                      <p:cBhvr>
                                        <p:cTn id="7" dur="600" fill="hold">
                                          <p:stCondLst>
                                            <p:cond delay="0"/>
                                          </p:stCondLst>
                                        </p:cTn>
                                        <p:tgtEl>
                                          <p:spTgt spid="11"/>
                                        </p:tgtEl>
                                        <p:attrNameLst>
                                          <p:attrName>ppt_x</p:attrName>
                                        </p:attrNameLst>
                                      </p:cBhvr>
                                    </p:anim>
                                    <p:anim from="0" to="-1.0" calcmode="lin" valueType="num">
                                      <p:cBhvr>
                                        <p:cTn id="8" dur="200" decel="50000" autoRev="1" fill="hold">
                                          <p:stCondLst>
                                            <p:cond delay="600"/>
                                          </p:stCondLst>
                                        </p:cTn>
                                        <p:tgtEl>
                                          <p:spTgt spid="11"/>
                                        </p:tgtEl>
                                        <p:attrNameLst>
                                          <p:attrName>xshear</p:attrName>
                                        </p:attrNameLst>
                                      </p:cBhvr>
                                    </p:anim>
                                    <p:animScale>
                                      <p:cBhvr>
                                        <p:cTn id="9" dur="200" decel="100000" autoRev="1" fill="hold">
                                          <p:stCondLst>
                                            <p:cond delay="600"/>
                                          </p:stCondLst>
                                        </p:cTn>
                                        <p:tgtEl>
                                          <p:spTgt spid="11"/>
                                        </p:tgtEl>
                                      </p:cBhvr>
                                      <p:from x="100000" y="100000"/>
                                      <p:to x="80000" y="100000"/>
                                    </p:animScale>
                                    <p:anim by="(#ppt_h/3+#ppt_w*0.1)" calcmode="lin" valueType="num">
                                      <p:cBhvr additive="sum">
                                        <p:cTn id="10" dur="200" decel="100000" autoRev="1" fill="hold">
                                          <p:stCondLst>
                                            <p:cond delay="600"/>
                                          </p:stCondLst>
                                        </p:cTn>
                                        <p:tgtEl>
                                          <p:spTgt spid="11"/>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from="(-#ppt_w/2)" to="(#ppt_x)" calcmode="lin" valueType="num">
                                      <p:cBhvr>
                                        <p:cTn id="15" dur="600" fill="hold">
                                          <p:stCondLst>
                                            <p:cond delay="0"/>
                                          </p:stCondLst>
                                        </p:cTn>
                                        <p:tgtEl>
                                          <p:spTgt spid="12"/>
                                        </p:tgtEl>
                                        <p:attrNameLst>
                                          <p:attrName>ppt_x</p:attrName>
                                        </p:attrNameLst>
                                      </p:cBhvr>
                                    </p:anim>
                                    <p:anim from="0" to="-1.0" calcmode="lin" valueType="num">
                                      <p:cBhvr>
                                        <p:cTn id="16" dur="200" decel="50000" autoRev="1" fill="hold">
                                          <p:stCondLst>
                                            <p:cond delay="600"/>
                                          </p:stCondLst>
                                        </p:cTn>
                                        <p:tgtEl>
                                          <p:spTgt spid="12"/>
                                        </p:tgtEl>
                                        <p:attrNameLst>
                                          <p:attrName>xshear</p:attrName>
                                        </p:attrNameLst>
                                      </p:cBhvr>
                                    </p:anim>
                                    <p:animScale>
                                      <p:cBhvr>
                                        <p:cTn id="17" dur="200" decel="100000" autoRev="1" fill="hold">
                                          <p:stCondLst>
                                            <p:cond delay="600"/>
                                          </p:stCondLst>
                                        </p:cTn>
                                        <p:tgtEl>
                                          <p:spTgt spid="12"/>
                                        </p:tgtEl>
                                      </p:cBhvr>
                                      <p:from x="100000" y="100000"/>
                                      <p:to x="80000" y="100000"/>
                                    </p:animScale>
                                    <p:anim by="(#ppt_h/3+#ppt_w*0.1)" calcmode="lin" valueType="num">
                                      <p:cBhvr additive="sum">
                                        <p:cTn id="18" dur="200" decel="100000" autoRev="1" fill="hold">
                                          <p:stCondLst>
                                            <p:cond delay="600"/>
                                          </p:stCondLst>
                                        </p:cTn>
                                        <p:tgtEl>
                                          <p:spTgt spid="12"/>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from="(-#ppt_w/2)" to="(#ppt_x)" calcmode="lin" valueType="num">
                                      <p:cBhvr>
                                        <p:cTn id="23" dur="600" fill="hold">
                                          <p:stCondLst>
                                            <p:cond delay="0"/>
                                          </p:stCondLst>
                                        </p:cTn>
                                        <p:tgtEl>
                                          <p:spTgt spid="8"/>
                                        </p:tgtEl>
                                        <p:attrNameLst>
                                          <p:attrName>ppt_x</p:attrName>
                                        </p:attrNameLst>
                                      </p:cBhvr>
                                    </p:anim>
                                    <p:anim from="0" to="-1.0" calcmode="lin" valueType="num">
                                      <p:cBhvr>
                                        <p:cTn id="24" dur="200" decel="50000" autoRev="1" fill="hold">
                                          <p:stCondLst>
                                            <p:cond delay="600"/>
                                          </p:stCondLst>
                                        </p:cTn>
                                        <p:tgtEl>
                                          <p:spTgt spid="8"/>
                                        </p:tgtEl>
                                        <p:attrNameLst>
                                          <p:attrName>xshear</p:attrName>
                                        </p:attrNameLst>
                                      </p:cBhvr>
                                    </p:anim>
                                    <p:animScale>
                                      <p:cBhvr>
                                        <p:cTn id="25" dur="200" decel="100000" autoRev="1" fill="hold">
                                          <p:stCondLst>
                                            <p:cond delay="600"/>
                                          </p:stCondLst>
                                        </p:cTn>
                                        <p:tgtEl>
                                          <p:spTgt spid="8"/>
                                        </p:tgtEl>
                                      </p:cBhvr>
                                      <p:from x="100000" y="100000"/>
                                      <p:to x="80000" y="100000"/>
                                    </p:animScale>
                                    <p:anim by="(#ppt_h/3+#ppt_w*0.1)" calcmode="lin" valueType="num">
                                      <p:cBhvr additive="sum">
                                        <p:cTn id="26" dur="200" decel="100000" autoRev="1" fill="hold">
                                          <p:stCondLst>
                                            <p:cond delay="600"/>
                                          </p:stCondLst>
                                        </p:cTn>
                                        <p:tgtEl>
                                          <p:spTgt spid="8"/>
                                        </p:tgtEl>
                                        <p:attrNameLst>
                                          <p:attrName>ppt_x</p:attrName>
                                        </p:attrNameLst>
                                      </p:cBhvr>
                                    </p:anim>
                                  </p:childTnLst>
                                </p:cTn>
                              </p:par>
                              <p:par>
                                <p:cTn id="27" presetID="9" presetClass="emph" presetSubtype="0" grpId="2" nodeType="withEffect">
                                  <p:stCondLst>
                                    <p:cond delay="0"/>
                                  </p:stCondLst>
                                  <p:childTnLst>
                                    <p:set>
                                      <p:cBhvr rctx="PPT">
                                        <p:cTn id="28" dur="indefinite"/>
                                        <p:tgtEl>
                                          <p:spTgt spid="12"/>
                                        </p:tgtEl>
                                        <p:attrNameLst>
                                          <p:attrName>style.opacity</p:attrName>
                                        </p:attrNameLst>
                                      </p:cBhvr>
                                      <p:to>
                                        <p:strVal val="0.5"/>
                                      </p:to>
                                    </p:set>
                                    <p:animEffect filter="image" prLst="opacity: 0.5">
                                      <p:cBhvr rctx="IE">
                                        <p:cTn id="29" dur="indefinite"/>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34" presetClass="exit" presetSubtype="0" fill="hold" grpId="1" nodeType="clickEffect">
                                  <p:stCondLst>
                                    <p:cond delay="0"/>
                                  </p:stCondLst>
                                  <p:childTnLst>
                                    <p:anim from="(ppt_x)" to="(ppt_x+1)" calcmode="lin" valueType="num">
                                      <p:cBhvr>
                                        <p:cTn id="33" dur="1000">
                                          <p:stCondLst>
                                            <p:cond delay="0"/>
                                          </p:stCondLst>
                                        </p:cTn>
                                        <p:tgtEl>
                                          <p:spTgt spid="11"/>
                                        </p:tgtEl>
                                        <p:attrNameLst>
                                          <p:attrName>ppt_x</p:attrName>
                                        </p:attrNameLst>
                                      </p:cBhvr>
                                    </p:anim>
                                    <p:anim from="0" to="-1.0" calcmode="lin" valueType="num">
                                      <p:cBhvr>
                                        <p:cTn id="34" dur="200" accel="50000">
                                          <p:stCondLst>
                                            <p:cond delay="0"/>
                                          </p:stCondLst>
                                        </p:cTn>
                                        <p:tgtEl>
                                          <p:spTgt spid="11"/>
                                        </p:tgtEl>
                                        <p:attrNameLst>
                                          <p:attrName>xshear</p:attrName>
                                        </p:attrNameLst>
                                      </p:cBhvr>
                                    </p:anim>
                                    <p:set>
                                      <p:cBhvr>
                                        <p:cTn id="35" dur="800">
                                          <p:stCondLst>
                                            <p:cond delay="200"/>
                                          </p:stCondLst>
                                        </p:cTn>
                                        <p:tgtEl>
                                          <p:spTgt spid="11"/>
                                        </p:tgtEl>
                                        <p:attrNameLst>
                                          <p:attrName>xshear</p:attrName>
                                        </p:attrNameLst>
                                      </p:cBhvr>
                                      <p:to>
                                        <p:strVal val="-1.0"/>
                                      </p:to>
                                    </p:set>
                                    <p:set>
                                      <p:cBhvr>
                                        <p:cTn id="36" dur="1" fill="hold">
                                          <p:stCondLst>
                                            <p:cond delay="999"/>
                                          </p:stCondLst>
                                        </p:cTn>
                                        <p:tgtEl>
                                          <p:spTgt spid="11"/>
                                        </p:tgtEl>
                                        <p:attrNameLst>
                                          <p:attrName>style.visibility</p:attrName>
                                        </p:attrNameLst>
                                      </p:cBhvr>
                                      <p:to>
                                        <p:strVal val="hidden"/>
                                      </p:to>
                                    </p:set>
                                  </p:childTnLst>
                                </p:cTn>
                              </p:par>
                              <p:par>
                                <p:cTn id="37" presetID="9" presetClass="emph" presetSubtype="0" grpId="2" nodeType="withEffect">
                                  <p:stCondLst>
                                    <p:cond delay="0"/>
                                  </p:stCondLst>
                                  <p:childTnLst>
                                    <p:set>
                                      <p:cBhvr rctx="PPT">
                                        <p:cTn id="38" dur="indefinite"/>
                                        <p:tgtEl>
                                          <p:spTgt spid="8"/>
                                        </p:tgtEl>
                                        <p:attrNameLst>
                                          <p:attrName>style.opacity</p:attrName>
                                        </p:attrNameLst>
                                      </p:cBhvr>
                                      <p:to>
                                        <p:strVal val="0.5"/>
                                      </p:to>
                                    </p:set>
                                    <p:animEffect filter="image" prLst="opacity: 0.5">
                                      <p:cBhvr rctx="IE">
                                        <p:cTn id="39" dur="indefinite"/>
                                        <p:tgtEl>
                                          <p:spTgt spid="8"/>
                                        </p:tgtEl>
                                      </p:cBhvr>
                                    </p:animEffect>
                                  </p:childTnLst>
                                </p:cTn>
                              </p:par>
                              <p:par>
                                <p:cTn id="40" presetID="34" presetClass="exit" presetSubtype="0" fill="hold" grpId="1" nodeType="withEffect">
                                  <p:stCondLst>
                                    <p:cond delay="0"/>
                                  </p:stCondLst>
                                  <p:childTnLst>
                                    <p:anim from="(ppt_x)" to="(ppt_x+1)" calcmode="lin" valueType="num">
                                      <p:cBhvr>
                                        <p:cTn id="41" dur="1000">
                                          <p:stCondLst>
                                            <p:cond delay="0"/>
                                          </p:stCondLst>
                                        </p:cTn>
                                        <p:tgtEl>
                                          <p:spTgt spid="12"/>
                                        </p:tgtEl>
                                        <p:attrNameLst>
                                          <p:attrName>ppt_x</p:attrName>
                                        </p:attrNameLst>
                                      </p:cBhvr>
                                    </p:anim>
                                    <p:anim from="0" to="-1.0" calcmode="lin" valueType="num">
                                      <p:cBhvr>
                                        <p:cTn id="42" dur="200" accel="50000">
                                          <p:stCondLst>
                                            <p:cond delay="0"/>
                                          </p:stCondLst>
                                        </p:cTn>
                                        <p:tgtEl>
                                          <p:spTgt spid="12"/>
                                        </p:tgtEl>
                                        <p:attrNameLst>
                                          <p:attrName>xshear</p:attrName>
                                        </p:attrNameLst>
                                      </p:cBhvr>
                                    </p:anim>
                                    <p:set>
                                      <p:cBhvr>
                                        <p:cTn id="43" dur="800">
                                          <p:stCondLst>
                                            <p:cond delay="200"/>
                                          </p:stCondLst>
                                        </p:cTn>
                                        <p:tgtEl>
                                          <p:spTgt spid="12"/>
                                        </p:tgtEl>
                                        <p:attrNameLst>
                                          <p:attrName>xshear</p:attrName>
                                        </p:attrNameLst>
                                      </p:cBhvr>
                                      <p:to>
                                        <p:strVal val="-1.0"/>
                                      </p:to>
                                    </p:set>
                                    <p:set>
                                      <p:cBhvr>
                                        <p:cTn id="44" dur="1" fill="hold">
                                          <p:stCondLst>
                                            <p:cond delay="999"/>
                                          </p:stCondLst>
                                        </p:cTn>
                                        <p:tgtEl>
                                          <p:spTgt spid="12"/>
                                        </p:tgtEl>
                                        <p:attrNameLst>
                                          <p:attrName>style.visibility</p:attrName>
                                        </p:attrNameLst>
                                      </p:cBhvr>
                                      <p:to>
                                        <p:strVal val="hidden"/>
                                      </p:to>
                                    </p:set>
                                  </p:childTnLst>
                                </p:cTn>
                              </p:par>
                              <p:par>
                                <p:cTn id="45" presetID="34" presetClass="exit" presetSubtype="0" fill="hold" grpId="1" nodeType="withEffect">
                                  <p:stCondLst>
                                    <p:cond delay="0"/>
                                  </p:stCondLst>
                                  <p:childTnLst>
                                    <p:anim from="(ppt_x)" to="(ppt_x+1)" calcmode="lin" valueType="num">
                                      <p:cBhvr>
                                        <p:cTn id="46" dur="1000">
                                          <p:stCondLst>
                                            <p:cond delay="0"/>
                                          </p:stCondLst>
                                        </p:cTn>
                                        <p:tgtEl>
                                          <p:spTgt spid="8"/>
                                        </p:tgtEl>
                                        <p:attrNameLst>
                                          <p:attrName>ppt_x</p:attrName>
                                        </p:attrNameLst>
                                      </p:cBhvr>
                                    </p:anim>
                                    <p:anim from="0" to="-1.0" calcmode="lin" valueType="num">
                                      <p:cBhvr>
                                        <p:cTn id="47" dur="200" accel="50000">
                                          <p:stCondLst>
                                            <p:cond delay="0"/>
                                          </p:stCondLst>
                                        </p:cTn>
                                        <p:tgtEl>
                                          <p:spTgt spid="8"/>
                                        </p:tgtEl>
                                        <p:attrNameLst>
                                          <p:attrName>xshear</p:attrName>
                                        </p:attrNameLst>
                                      </p:cBhvr>
                                    </p:anim>
                                    <p:set>
                                      <p:cBhvr>
                                        <p:cTn id="48" dur="800">
                                          <p:stCondLst>
                                            <p:cond delay="200"/>
                                          </p:stCondLst>
                                        </p:cTn>
                                        <p:tgtEl>
                                          <p:spTgt spid="8"/>
                                        </p:tgtEl>
                                        <p:attrNameLst>
                                          <p:attrName>xshear</p:attrName>
                                        </p:attrNameLst>
                                      </p:cBhvr>
                                      <p:to>
                                        <p:strVal val="-1.0"/>
                                      </p:to>
                                    </p:set>
                                    <p:set>
                                      <p:cBhvr>
                                        <p:cTn id="49"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2" grpId="0"/>
      <p:bldP spid="12" grpId="1"/>
      <p:bldP spid="12" grpId="2"/>
      <p:bldP spid="8" grpId="0"/>
      <p:bldP spid="8" grpId="1"/>
      <p:bldP spid="8"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57200" y="685800"/>
            <a:ext cx="5867400" cy="523220"/>
          </a:xfrm>
          <a:prstGeom prst="rect">
            <a:avLst/>
          </a:prstGeom>
          <a:noFill/>
        </p:spPr>
        <p:txBody>
          <a:bodyPr wrap="square" rtlCol="0">
            <a:spAutoFit/>
          </a:bodyPr>
          <a:lstStyle/>
          <a:p>
            <a:r>
              <a:rPr lang="en-US" sz="2800" dirty="0" smtClean="0">
                <a:latin typeface="+mj-lt"/>
              </a:rPr>
              <a:t>Three criteria:</a:t>
            </a:r>
            <a:endParaRPr lang="en-US" sz="2800" dirty="0">
              <a:solidFill>
                <a:schemeClr val="bg1"/>
              </a:solidFill>
              <a:latin typeface="+mj-lt"/>
            </a:endParaRPr>
          </a:p>
        </p:txBody>
      </p:sp>
      <p:sp>
        <p:nvSpPr>
          <p:cNvPr id="12" name="TextBox 11"/>
          <p:cNvSpPr txBox="1"/>
          <p:nvPr/>
        </p:nvSpPr>
        <p:spPr>
          <a:xfrm>
            <a:off x="685800" y="1161325"/>
            <a:ext cx="5638800" cy="523220"/>
          </a:xfrm>
          <a:prstGeom prst="rect">
            <a:avLst/>
          </a:prstGeom>
          <a:noFill/>
        </p:spPr>
        <p:txBody>
          <a:bodyPr wrap="square" rtlCol="0">
            <a:spAutoFit/>
          </a:bodyPr>
          <a:lstStyle/>
          <a:p>
            <a:r>
              <a:rPr lang="en-US" sz="2800" dirty="0" smtClean="0">
                <a:latin typeface="+mj-lt"/>
              </a:rPr>
              <a:t>1. Near kin</a:t>
            </a:r>
            <a:endParaRPr lang="en-US" sz="2800" dirty="0">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6" name="TextBox 5"/>
          <p:cNvSpPr txBox="1"/>
          <p:nvPr/>
        </p:nvSpPr>
        <p:spPr>
          <a:xfrm>
            <a:off x="685800" y="1676400"/>
            <a:ext cx="5638800" cy="523220"/>
          </a:xfrm>
          <a:prstGeom prst="rect">
            <a:avLst/>
          </a:prstGeom>
          <a:noFill/>
        </p:spPr>
        <p:txBody>
          <a:bodyPr wrap="square" rtlCol="0">
            <a:spAutoFit/>
          </a:bodyPr>
          <a:lstStyle/>
          <a:p>
            <a:r>
              <a:rPr lang="en-US" sz="2800" dirty="0" smtClean="0">
                <a:latin typeface="+mj-lt"/>
              </a:rPr>
              <a:t>2. Able</a:t>
            </a:r>
            <a:endParaRPr lang="en-US" sz="2800" dirty="0">
              <a:latin typeface="+mj-lt"/>
            </a:endParaRPr>
          </a:p>
        </p:txBody>
      </p:sp>
      <p:sp>
        <p:nvSpPr>
          <p:cNvPr id="7" name="TextBox 6"/>
          <p:cNvSpPr txBox="1"/>
          <p:nvPr/>
        </p:nvSpPr>
        <p:spPr>
          <a:xfrm>
            <a:off x="685800" y="2143780"/>
            <a:ext cx="5638800" cy="523220"/>
          </a:xfrm>
          <a:prstGeom prst="rect">
            <a:avLst/>
          </a:prstGeom>
          <a:noFill/>
        </p:spPr>
        <p:txBody>
          <a:bodyPr wrap="square" rtlCol="0">
            <a:spAutoFit/>
          </a:bodyPr>
          <a:lstStyle/>
          <a:p>
            <a:r>
              <a:rPr lang="en-US" sz="2800" dirty="0" smtClean="0">
                <a:latin typeface="+mj-lt"/>
              </a:rPr>
              <a:t>3. Willing</a:t>
            </a:r>
            <a:endParaRPr lang="en-US"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from="(-#ppt_w/2)" to="(#ppt_x)" calcmode="lin" valueType="num">
                                      <p:cBhvr>
                                        <p:cTn id="7" dur="600" fill="hold">
                                          <p:stCondLst>
                                            <p:cond delay="0"/>
                                          </p:stCondLst>
                                        </p:cTn>
                                        <p:tgtEl>
                                          <p:spTgt spid="11"/>
                                        </p:tgtEl>
                                        <p:attrNameLst>
                                          <p:attrName>ppt_x</p:attrName>
                                        </p:attrNameLst>
                                      </p:cBhvr>
                                    </p:anim>
                                    <p:anim from="0" to="-1.0" calcmode="lin" valueType="num">
                                      <p:cBhvr>
                                        <p:cTn id="8" dur="200" decel="50000" autoRev="1" fill="hold">
                                          <p:stCondLst>
                                            <p:cond delay="600"/>
                                          </p:stCondLst>
                                        </p:cTn>
                                        <p:tgtEl>
                                          <p:spTgt spid="11"/>
                                        </p:tgtEl>
                                        <p:attrNameLst>
                                          <p:attrName>xshear</p:attrName>
                                        </p:attrNameLst>
                                      </p:cBhvr>
                                    </p:anim>
                                    <p:animScale>
                                      <p:cBhvr>
                                        <p:cTn id="9" dur="200" decel="100000" autoRev="1" fill="hold">
                                          <p:stCondLst>
                                            <p:cond delay="600"/>
                                          </p:stCondLst>
                                        </p:cTn>
                                        <p:tgtEl>
                                          <p:spTgt spid="11"/>
                                        </p:tgtEl>
                                      </p:cBhvr>
                                      <p:from x="100000" y="100000"/>
                                      <p:to x="80000" y="100000"/>
                                    </p:animScale>
                                    <p:anim by="(#ppt_h/3+#ppt_w*0.1)" calcmode="lin" valueType="num">
                                      <p:cBhvr additive="sum">
                                        <p:cTn id="10" dur="200" decel="100000" autoRev="1" fill="hold">
                                          <p:stCondLst>
                                            <p:cond delay="600"/>
                                          </p:stCondLst>
                                        </p:cTn>
                                        <p:tgtEl>
                                          <p:spTgt spid="11"/>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from="(-#ppt_w/2)" to="(#ppt_x)" calcmode="lin" valueType="num">
                                      <p:cBhvr>
                                        <p:cTn id="15" dur="600" fill="hold">
                                          <p:stCondLst>
                                            <p:cond delay="0"/>
                                          </p:stCondLst>
                                        </p:cTn>
                                        <p:tgtEl>
                                          <p:spTgt spid="12"/>
                                        </p:tgtEl>
                                        <p:attrNameLst>
                                          <p:attrName>ppt_x</p:attrName>
                                        </p:attrNameLst>
                                      </p:cBhvr>
                                    </p:anim>
                                    <p:anim from="0" to="-1.0" calcmode="lin" valueType="num">
                                      <p:cBhvr>
                                        <p:cTn id="16" dur="200" decel="50000" autoRev="1" fill="hold">
                                          <p:stCondLst>
                                            <p:cond delay="600"/>
                                          </p:stCondLst>
                                        </p:cTn>
                                        <p:tgtEl>
                                          <p:spTgt spid="12"/>
                                        </p:tgtEl>
                                        <p:attrNameLst>
                                          <p:attrName>xshear</p:attrName>
                                        </p:attrNameLst>
                                      </p:cBhvr>
                                    </p:anim>
                                    <p:animScale>
                                      <p:cBhvr>
                                        <p:cTn id="17" dur="200" decel="100000" autoRev="1" fill="hold">
                                          <p:stCondLst>
                                            <p:cond delay="600"/>
                                          </p:stCondLst>
                                        </p:cTn>
                                        <p:tgtEl>
                                          <p:spTgt spid="12"/>
                                        </p:tgtEl>
                                      </p:cBhvr>
                                      <p:from x="100000" y="100000"/>
                                      <p:to x="80000" y="100000"/>
                                    </p:animScale>
                                    <p:anim by="(#ppt_h/3+#ppt_w*0.1)" calcmode="lin" valueType="num">
                                      <p:cBhvr additive="sum">
                                        <p:cTn id="18" dur="200" decel="100000" autoRev="1" fill="hold">
                                          <p:stCondLst>
                                            <p:cond delay="600"/>
                                          </p:stCondLst>
                                        </p:cTn>
                                        <p:tgtEl>
                                          <p:spTgt spid="12"/>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from="(-#ppt_w/2)" to="(#ppt_x)" calcmode="lin" valueType="num">
                                      <p:cBhvr>
                                        <p:cTn id="23" dur="600" fill="hold">
                                          <p:stCondLst>
                                            <p:cond delay="0"/>
                                          </p:stCondLst>
                                        </p:cTn>
                                        <p:tgtEl>
                                          <p:spTgt spid="6"/>
                                        </p:tgtEl>
                                        <p:attrNameLst>
                                          <p:attrName>ppt_x</p:attrName>
                                        </p:attrNameLst>
                                      </p:cBhvr>
                                    </p:anim>
                                    <p:anim from="0" to="-1.0" calcmode="lin" valueType="num">
                                      <p:cBhvr>
                                        <p:cTn id="24" dur="200" decel="50000" autoRev="1" fill="hold">
                                          <p:stCondLst>
                                            <p:cond delay="600"/>
                                          </p:stCondLst>
                                        </p:cTn>
                                        <p:tgtEl>
                                          <p:spTgt spid="6"/>
                                        </p:tgtEl>
                                        <p:attrNameLst>
                                          <p:attrName>xshear</p:attrName>
                                        </p:attrNameLst>
                                      </p:cBhvr>
                                    </p:anim>
                                    <p:animScale>
                                      <p:cBhvr>
                                        <p:cTn id="25" dur="200" decel="100000" autoRev="1" fill="hold">
                                          <p:stCondLst>
                                            <p:cond delay="600"/>
                                          </p:stCondLst>
                                        </p:cTn>
                                        <p:tgtEl>
                                          <p:spTgt spid="6"/>
                                        </p:tgtEl>
                                      </p:cBhvr>
                                      <p:from x="100000" y="100000"/>
                                      <p:to x="80000" y="100000"/>
                                    </p:animScale>
                                    <p:anim by="(#ppt_h/3+#ppt_w*0.1)" calcmode="lin" valueType="num">
                                      <p:cBhvr additive="sum">
                                        <p:cTn id="26" dur="200" decel="100000" autoRev="1" fill="hold">
                                          <p:stCondLst>
                                            <p:cond delay="600"/>
                                          </p:stCondLst>
                                        </p:cTn>
                                        <p:tgtEl>
                                          <p:spTgt spid="6"/>
                                        </p:tgtEl>
                                        <p:attrNameLst>
                                          <p:attrName>ppt_x</p:attrName>
                                        </p:attrNameLst>
                                      </p:cBhvr>
                                    </p:anim>
                                  </p:childTnLst>
                                </p:cTn>
                              </p:par>
                              <p:par>
                                <p:cTn id="27" presetID="9" presetClass="emph" presetSubtype="0" grpId="2" nodeType="withEffect">
                                  <p:stCondLst>
                                    <p:cond delay="0"/>
                                  </p:stCondLst>
                                  <p:childTnLst>
                                    <p:set>
                                      <p:cBhvr rctx="PPT">
                                        <p:cTn id="28" dur="indefinite"/>
                                        <p:tgtEl>
                                          <p:spTgt spid="12"/>
                                        </p:tgtEl>
                                        <p:attrNameLst>
                                          <p:attrName>style.opacity</p:attrName>
                                        </p:attrNameLst>
                                      </p:cBhvr>
                                      <p:to>
                                        <p:strVal val="0.5"/>
                                      </p:to>
                                    </p:set>
                                    <p:animEffect filter="image" prLst="opacity: 0.5">
                                      <p:cBhvr rctx="IE">
                                        <p:cTn id="29" dur="indefinite"/>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34"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from="(-#ppt_w/2)" to="(#ppt_x)" calcmode="lin" valueType="num">
                                      <p:cBhvr>
                                        <p:cTn id="34" dur="600" fill="hold">
                                          <p:stCondLst>
                                            <p:cond delay="0"/>
                                          </p:stCondLst>
                                        </p:cTn>
                                        <p:tgtEl>
                                          <p:spTgt spid="7"/>
                                        </p:tgtEl>
                                        <p:attrNameLst>
                                          <p:attrName>ppt_x</p:attrName>
                                        </p:attrNameLst>
                                      </p:cBhvr>
                                    </p:anim>
                                    <p:anim from="0" to="-1.0" calcmode="lin" valueType="num">
                                      <p:cBhvr>
                                        <p:cTn id="35" dur="200" decel="50000" autoRev="1" fill="hold">
                                          <p:stCondLst>
                                            <p:cond delay="600"/>
                                          </p:stCondLst>
                                        </p:cTn>
                                        <p:tgtEl>
                                          <p:spTgt spid="7"/>
                                        </p:tgtEl>
                                        <p:attrNameLst>
                                          <p:attrName>xshear</p:attrName>
                                        </p:attrNameLst>
                                      </p:cBhvr>
                                    </p:anim>
                                    <p:animScale>
                                      <p:cBhvr>
                                        <p:cTn id="36" dur="200" decel="100000" autoRev="1" fill="hold">
                                          <p:stCondLst>
                                            <p:cond delay="600"/>
                                          </p:stCondLst>
                                        </p:cTn>
                                        <p:tgtEl>
                                          <p:spTgt spid="7"/>
                                        </p:tgtEl>
                                      </p:cBhvr>
                                      <p:from x="100000" y="100000"/>
                                      <p:to x="80000" y="100000"/>
                                    </p:animScale>
                                    <p:anim by="(#ppt_h/3+#ppt_w*0.1)" calcmode="lin" valueType="num">
                                      <p:cBhvr additive="sum">
                                        <p:cTn id="37" dur="200" decel="100000" autoRev="1" fill="hold">
                                          <p:stCondLst>
                                            <p:cond delay="600"/>
                                          </p:stCondLst>
                                        </p:cTn>
                                        <p:tgtEl>
                                          <p:spTgt spid="7"/>
                                        </p:tgtEl>
                                        <p:attrNameLst>
                                          <p:attrName>ppt_x</p:attrName>
                                        </p:attrNameLst>
                                      </p:cBhvr>
                                    </p:anim>
                                  </p:childTnLst>
                                </p:cTn>
                              </p:par>
                              <p:par>
                                <p:cTn id="38" presetID="9" presetClass="emph" presetSubtype="0" grpId="2" nodeType="withEffect">
                                  <p:stCondLst>
                                    <p:cond delay="0"/>
                                  </p:stCondLst>
                                  <p:childTnLst>
                                    <p:set>
                                      <p:cBhvr rctx="PPT">
                                        <p:cTn id="39" dur="indefinite"/>
                                        <p:tgtEl>
                                          <p:spTgt spid="6"/>
                                        </p:tgtEl>
                                        <p:attrNameLst>
                                          <p:attrName>style.opacity</p:attrName>
                                        </p:attrNameLst>
                                      </p:cBhvr>
                                      <p:to>
                                        <p:strVal val="0.5"/>
                                      </p:to>
                                    </p:set>
                                    <p:animEffect filter="image" prLst="opacity: 0.5">
                                      <p:cBhvr rctx="IE">
                                        <p:cTn id="40" dur="indefinite"/>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34" presetClass="exit" presetSubtype="0" fill="hold" grpId="1" nodeType="clickEffect">
                                  <p:stCondLst>
                                    <p:cond delay="0"/>
                                  </p:stCondLst>
                                  <p:childTnLst>
                                    <p:anim from="(ppt_x)" to="(ppt_x+1)" calcmode="lin" valueType="num">
                                      <p:cBhvr>
                                        <p:cTn id="44" dur="1000">
                                          <p:stCondLst>
                                            <p:cond delay="0"/>
                                          </p:stCondLst>
                                        </p:cTn>
                                        <p:tgtEl>
                                          <p:spTgt spid="11"/>
                                        </p:tgtEl>
                                        <p:attrNameLst>
                                          <p:attrName>ppt_x</p:attrName>
                                        </p:attrNameLst>
                                      </p:cBhvr>
                                    </p:anim>
                                    <p:anim from="0" to="-1.0" calcmode="lin" valueType="num">
                                      <p:cBhvr>
                                        <p:cTn id="45" dur="200" accel="50000">
                                          <p:stCondLst>
                                            <p:cond delay="0"/>
                                          </p:stCondLst>
                                        </p:cTn>
                                        <p:tgtEl>
                                          <p:spTgt spid="11"/>
                                        </p:tgtEl>
                                        <p:attrNameLst>
                                          <p:attrName>xshear</p:attrName>
                                        </p:attrNameLst>
                                      </p:cBhvr>
                                    </p:anim>
                                    <p:set>
                                      <p:cBhvr>
                                        <p:cTn id="46" dur="800">
                                          <p:stCondLst>
                                            <p:cond delay="200"/>
                                          </p:stCondLst>
                                        </p:cTn>
                                        <p:tgtEl>
                                          <p:spTgt spid="11"/>
                                        </p:tgtEl>
                                        <p:attrNameLst>
                                          <p:attrName>xshear</p:attrName>
                                        </p:attrNameLst>
                                      </p:cBhvr>
                                      <p:to>
                                        <p:strVal val="-1.0"/>
                                      </p:to>
                                    </p:set>
                                    <p:set>
                                      <p:cBhvr>
                                        <p:cTn id="47" dur="1" fill="hold">
                                          <p:stCondLst>
                                            <p:cond delay="999"/>
                                          </p:stCondLst>
                                        </p:cTn>
                                        <p:tgtEl>
                                          <p:spTgt spid="11"/>
                                        </p:tgtEl>
                                        <p:attrNameLst>
                                          <p:attrName>style.visibility</p:attrName>
                                        </p:attrNameLst>
                                      </p:cBhvr>
                                      <p:to>
                                        <p:strVal val="hidden"/>
                                      </p:to>
                                    </p:set>
                                  </p:childTnLst>
                                </p:cTn>
                              </p:par>
                              <p:par>
                                <p:cTn id="48" presetID="9" presetClass="emph" presetSubtype="0" grpId="2" nodeType="withEffect">
                                  <p:stCondLst>
                                    <p:cond delay="0"/>
                                  </p:stCondLst>
                                  <p:childTnLst>
                                    <p:set>
                                      <p:cBhvr rctx="PPT">
                                        <p:cTn id="49" dur="indefinite"/>
                                        <p:tgtEl>
                                          <p:spTgt spid="7"/>
                                        </p:tgtEl>
                                        <p:attrNameLst>
                                          <p:attrName>style.opacity</p:attrName>
                                        </p:attrNameLst>
                                      </p:cBhvr>
                                      <p:to>
                                        <p:strVal val="0.5"/>
                                      </p:to>
                                    </p:set>
                                    <p:animEffect filter="image" prLst="opacity: 0.5">
                                      <p:cBhvr rctx="IE">
                                        <p:cTn id="50" dur="indefinite"/>
                                        <p:tgtEl>
                                          <p:spTgt spid="7"/>
                                        </p:tgtEl>
                                      </p:cBhvr>
                                    </p:animEffect>
                                  </p:childTnLst>
                                </p:cTn>
                              </p:par>
                              <p:par>
                                <p:cTn id="51" presetID="34" presetClass="exit" presetSubtype="0" fill="hold" grpId="1" nodeType="withEffect">
                                  <p:stCondLst>
                                    <p:cond delay="0"/>
                                  </p:stCondLst>
                                  <p:childTnLst>
                                    <p:anim from="(ppt_x)" to="(ppt_x+1)" calcmode="lin" valueType="num">
                                      <p:cBhvr>
                                        <p:cTn id="52" dur="1000">
                                          <p:stCondLst>
                                            <p:cond delay="0"/>
                                          </p:stCondLst>
                                        </p:cTn>
                                        <p:tgtEl>
                                          <p:spTgt spid="12"/>
                                        </p:tgtEl>
                                        <p:attrNameLst>
                                          <p:attrName>ppt_x</p:attrName>
                                        </p:attrNameLst>
                                      </p:cBhvr>
                                    </p:anim>
                                    <p:anim from="0" to="-1.0" calcmode="lin" valueType="num">
                                      <p:cBhvr>
                                        <p:cTn id="53" dur="200" accel="50000">
                                          <p:stCondLst>
                                            <p:cond delay="0"/>
                                          </p:stCondLst>
                                        </p:cTn>
                                        <p:tgtEl>
                                          <p:spTgt spid="12"/>
                                        </p:tgtEl>
                                        <p:attrNameLst>
                                          <p:attrName>xshear</p:attrName>
                                        </p:attrNameLst>
                                      </p:cBhvr>
                                    </p:anim>
                                    <p:set>
                                      <p:cBhvr>
                                        <p:cTn id="54" dur="800">
                                          <p:stCondLst>
                                            <p:cond delay="200"/>
                                          </p:stCondLst>
                                        </p:cTn>
                                        <p:tgtEl>
                                          <p:spTgt spid="12"/>
                                        </p:tgtEl>
                                        <p:attrNameLst>
                                          <p:attrName>xshear</p:attrName>
                                        </p:attrNameLst>
                                      </p:cBhvr>
                                      <p:to>
                                        <p:strVal val="-1.0"/>
                                      </p:to>
                                    </p:set>
                                    <p:set>
                                      <p:cBhvr>
                                        <p:cTn id="55" dur="1" fill="hold">
                                          <p:stCondLst>
                                            <p:cond delay="999"/>
                                          </p:stCondLst>
                                        </p:cTn>
                                        <p:tgtEl>
                                          <p:spTgt spid="12"/>
                                        </p:tgtEl>
                                        <p:attrNameLst>
                                          <p:attrName>style.visibility</p:attrName>
                                        </p:attrNameLst>
                                      </p:cBhvr>
                                      <p:to>
                                        <p:strVal val="hidden"/>
                                      </p:to>
                                    </p:set>
                                  </p:childTnLst>
                                </p:cTn>
                              </p:par>
                              <p:par>
                                <p:cTn id="56" presetID="34" presetClass="exit" presetSubtype="0" fill="hold" grpId="1" nodeType="withEffect">
                                  <p:stCondLst>
                                    <p:cond delay="0"/>
                                  </p:stCondLst>
                                  <p:childTnLst>
                                    <p:anim from="(ppt_x)" to="(ppt_x+1)" calcmode="lin" valueType="num">
                                      <p:cBhvr>
                                        <p:cTn id="57" dur="1000">
                                          <p:stCondLst>
                                            <p:cond delay="0"/>
                                          </p:stCondLst>
                                        </p:cTn>
                                        <p:tgtEl>
                                          <p:spTgt spid="6"/>
                                        </p:tgtEl>
                                        <p:attrNameLst>
                                          <p:attrName>ppt_x</p:attrName>
                                        </p:attrNameLst>
                                      </p:cBhvr>
                                    </p:anim>
                                    <p:anim from="0" to="-1.0" calcmode="lin" valueType="num">
                                      <p:cBhvr>
                                        <p:cTn id="58" dur="200" accel="50000">
                                          <p:stCondLst>
                                            <p:cond delay="0"/>
                                          </p:stCondLst>
                                        </p:cTn>
                                        <p:tgtEl>
                                          <p:spTgt spid="6"/>
                                        </p:tgtEl>
                                        <p:attrNameLst>
                                          <p:attrName>xshear</p:attrName>
                                        </p:attrNameLst>
                                      </p:cBhvr>
                                    </p:anim>
                                    <p:set>
                                      <p:cBhvr>
                                        <p:cTn id="59" dur="800">
                                          <p:stCondLst>
                                            <p:cond delay="200"/>
                                          </p:stCondLst>
                                        </p:cTn>
                                        <p:tgtEl>
                                          <p:spTgt spid="6"/>
                                        </p:tgtEl>
                                        <p:attrNameLst>
                                          <p:attrName>xshear</p:attrName>
                                        </p:attrNameLst>
                                      </p:cBhvr>
                                      <p:to>
                                        <p:strVal val="-1.0"/>
                                      </p:to>
                                    </p:set>
                                    <p:set>
                                      <p:cBhvr>
                                        <p:cTn id="60" dur="1" fill="hold">
                                          <p:stCondLst>
                                            <p:cond delay="999"/>
                                          </p:stCondLst>
                                        </p:cTn>
                                        <p:tgtEl>
                                          <p:spTgt spid="6"/>
                                        </p:tgtEl>
                                        <p:attrNameLst>
                                          <p:attrName>style.visibility</p:attrName>
                                        </p:attrNameLst>
                                      </p:cBhvr>
                                      <p:to>
                                        <p:strVal val="hidden"/>
                                      </p:to>
                                    </p:set>
                                  </p:childTnLst>
                                </p:cTn>
                              </p:par>
                              <p:par>
                                <p:cTn id="61" presetID="34" presetClass="exit" presetSubtype="0" fill="hold" grpId="1" nodeType="withEffect">
                                  <p:stCondLst>
                                    <p:cond delay="0"/>
                                  </p:stCondLst>
                                  <p:childTnLst>
                                    <p:anim from="(ppt_x)" to="(ppt_x+1)" calcmode="lin" valueType="num">
                                      <p:cBhvr>
                                        <p:cTn id="62" dur="1000">
                                          <p:stCondLst>
                                            <p:cond delay="0"/>
                                          </p:stCondLst>
                                        </p:cTn>
                                        <p:tgtEl>
                                          <p:spTgt spid="7"/>
                                        </p:tgtEl>
                                        <p:attrNameLst>
                                          <p:attrName>ppt_x</p:attrName>
                                        </p:attrNameLst>
                                      </p:cBhvr>
                                    </p:anim>
                                    <p:anim from="0" to="-1.0" calcmode="lin" valueType="num">
                                      <p:cBhvr>
                                        <p:cTn id="63" dur="200" accel="50000">
                                          <p:stCondLst>
                                            <p:cond delay="0"/>
                                          </p:stCondLst>
                                        </p:cTn>
                                        <p:tgtEl>
                                          <p:spTgt spid="7"/>
                                        </p:tgtEl>
                                        <p:attrNameLst>
                                          <p:attrName>xshear</p:attrName>
                                        </p:attrNameLst>
                                      </p:cBhvr>
                                    </p:anim>
                                    <p:set>
                                      <p:cBhvr>
                                        <p:cTn id="64" dur="800">
                                          <p:stCondLst>
                                            <p:cond delay="200"/>
                                          </p:stCondLst>
                                        </p:cTn>
                                        <p:tgtEl>
                                          <p:spTgt spid="7"/>
                                        </p:tgtEl>
                                        <p:attrNameLst>
                                          <p:attrName>xshear</p:attrName>
                                        </p:attrNameLst>
                                      </p:cBhvr>
                                      <p:to>
                                        <p:strVal val="-1.0"/>
                                      </p:to>
                                    </p:set>
                                    <p:set>
                                      <p:cBhvr>
                                        <p:cTn id="65"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2" grpId="0"/>
      <p:bldP spid="12" grpId="1"/>
      <p:bldP spid="12" grpId="2"/>
      <p:bldP spid="6" grpId="0"/>
      <p:bldP spid="6" grpId="1"/>
      <p:bldP spid="6" grpId="2"/>
      <p:bldP spid="7" grpId="0"/>
      <p:bldP spid="7" grpId="1"/>
      <p:bldP spid="7" grpId="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arallelogram 8"/>
          <p:cNvSpPr/>
          <p:nvPr/>
        </p:nvSpPr>
        <p:spPr>
          <a:xfrm>
            <a:off x="404150" y="4149525"/>
            <a:ext cx="4876800" cy="445625"/>
          </a:xfrm>
          <a:prstGeom prst="parallelogram">
            <a:avLst/>
          </a:prstGeom>
          <a:solidFill>
            <a:srgbClr val="EBF1DE">
              <a:alpha val="40000"/>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57200" y="685800"/>
            <a:ext cx="5867400" cy="4832092"/>
          </a:xfrm>
          <a:prstGeom prst="rect">
            <a:avLst/>
          </a:prstGeom>
          <a:noFill/>
        </p:spPr>
        <p:txBody>
          <a:bodyPr wrap="square" rtlCol="0">
            <a:spAutoFit/>
          </a:bodyPr>
          <a:lstStyle/>
          <a:p>
            <a:r>
              <a:rPr lang="en-US" sz="2800" dirty="0" smtClean="0">
                <a:solidFill>
                  <a:schemeClr val="bg1"/>
                </a:solidFill>
                <a:latin typeface="+mj-lt"/>
              </a:rPr>
              <a:t>They transgressed the decree of the Word of the Lord and took unto themselves foreign wives, of the daughters of Moab, the name of the one was Orpah, and the name of the second was Ruth, the daughter of </a:t>
            </a:r>
            <a:r>
              <a:rPr lang="en-US" sz="2800" dirty="0" err="1" smtClean="0">
                <a:solidFill>
                  <a:schemeClr val="bg1"/>
                </a:solidFill>
                <a:latin typeface="+mj-lt"/>
              </a:rPr>
              <a:t>Eglon</a:t>
            </a:r>
            <a:r>
              <a:rPr lang="en-US" sz="2800" dirty="0" smtClean="0">
                <a:solidFill>
                  <a:schemeClr val="bg1"/>
                </a:solidFill>
                <a:latin typeface="+mj-lt"/>
              </a:rPr>
              <a:t> the king of Moab, and they dwelt there for a period of about ten years.</a:t>
            </a:r>
            <a:endParaRPr lang="en-US" sz="2800" dirty="0">
              <a:solidFill>
                <a:schemeClr val="bg1"/>
              </a:solidFill>
              <a:latin typeface="+mj-lt"/>
            </a:endParaRPr>
          </a:p>
        </p:txBody>
      </p:sp>
      <p:sp>
        <p:nvSpPr>
          <p:cNvPr id="11" name="TextBox 10"/>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8" name="TextBox 7"/>
          <p:cNvSpPr txBox="1"/>
          <p:nvPr/>
        </p:nvSpPr>
        <p:spPr>
          <a:xfrm>
            <a:off x="457200" y="6096000"/>
            <a:ext cx="6019800" cy="533400"/>
          </a:xfrm>
          <a:prstGeom prst="rect">
            <a:avLst/>
          </a:prstGeom>
          <a:noFill/>
        </p:spPr>
        <p:txBody>
          <a:bodyPr wrap="square" rtlCol="0">
            <a:spAutoFit/>
          </a:bodyPr>
          <a:lstStyle/>
          <a:p>
            <a:pPr algn="r"/>
            <a:r>
              <a:rPr lang="en-US" sz="2800" dirty="0" err="1" smtClean="0">
                <a:latin typeface="Magneto" pitchFamily="82" charset="0"/>
              </a:rPr>
              <a:t>Targum</a:t>
            </a:r>
            <a:r>
              <a:rPr lang="en-US" sz="2800" dirty="0" smtClean="0">
                <a:latin typeface="Magneto" pitchFamily="82" charset="0"/>
              </a:rPr>
              <a:t> Ruth 1.4</a:t>
            </a:r>
          </a:p>
        </p:txBody>
      </p:sp>
      <p:sp>
        <p:nvSpPr>
          <p:cNvPr id="13" name="TextBox 12"/>
          <p:cNvSpPr txBox="1"/>
          <p:nvPr/>
        </p:nvSpPr>
        <p:spPr>
          <a:xfrm>
            <a:off x="4191000" y="304800"/>
            <a:ext cx="184731" cy="523220"/>
          </a:xfrm>
          <a:prstGeom prst="rect">
            <a:avLst/>
          </a:prstGeom>
          <a:noFill/>
        </p:spPr>
        <p:txBody>
          <a:bodyPr wrap="none" rtlCol="0">
            <a:spAutoFit/>
          </a:bodyPr>
          <a:lstStyle/>
          <a:p>
            <a:endParaRPr lang="en-US" sz="2800" dirty="0" smtClean="0">
              <a:latin typeface="Magneto" pitchFamily="8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8"/>
                                        </p:tgtEl>
                                        <p:attrNameLst>
                                          <p:attrName>ppt_y</p:attrName>
                                        </p:attrNameLst>
                                      </p:cBhvr>
                                      <p:tavLst>
                                        <p:tav tm="0">
                                          <p:val>
                                            <p:strVal val="#ppt_y"/>
                                          </p:val>
                                        </p:tav>
                                        <p:tav tm="100000">
                                          <p:val>
                                            <p:strVal val="#ppt_y"/>
                                          </p:val>
                                        </p:tav>
                                      </p:tavLst>
                                    </p:anim>
                                    <p:anim calcmode="lin" valueType="num">
                                      <p:cBhvr>
                                        <p:cTn id="15"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4" presetClass="exit" presetSubtype="0" fill="hold" grpId="1" nodeType="clickEffect">
                                  <p:stCondLst>
                                    <p:cond delay="0"/>
                                  </p:stCondLst>
                                  <p:childTnLst>
                                    <p:anim from="(ppt_x)" to="(ppt_x+1)" calcmode="lin" valueType="num">
                                      <p:cBhvr>
                                        <p:cTn id="26" dur="1000">
                                          <p:stCondLst>
                                            <p:cond delay="0"/>
                                          </p:stCondLst>
                                        </p:cTn>
                                        <p:tgtEl>
                                          <p:spTgt spid="4"/>
                                        </p:tgtEl>
                                        <p:attrNameLst>
                                          <p:attrName>ppt_x</p:attrName>
                                        </p:attrNameLst>
                                      </p:cBhvr>
                                    </p:anim>
                                    <p:anim from="0" to="-1.0" calcmode="lin" valueType="num">
                                      <p:cBhvr>
                                        <p:cTn id="27" dur="200" accel="50000">
                                          <p:stCondLst>
                                            <p:cond delay="0"/>
                                          </p:stCondLst>
                                        </p:cTn>
                                        <p:tgtEl>
                                          <p:spTgt spid="4"/>
                                        </p:tgtEl>
                                        <p:attrNameLst>
                                          <p:attrName>xshear</p:attrName>
                                        </p:attrNameLst>
                                      </p:cBhvr>
                                    </p:anim>
                                    <p:set>
                                      <p:cBhvr>
                                        <p:cTn id="28" dur="800">
                                          <p:stCondLst>
                                            <p:cond delay="200"/>
                                          </p:stCondLst>
                                        </p:cTn>
                                        <p:tgtEl>
                                          <p:spTgt spid="4"/>
                                        </p:tgtEl>
                                        <p:attrNameLst>
                                          <p:attrName>xshear</p:attrName>
                                        </p:attrNameLst>
                                      </p:cBhvr>
                                      <p:to>
                                        <p:strVal val="-1.0"/>
                                      </p:to>
                                    </p:set>
                                    <p:set>
                                      <p:cBhvr>
                                        <p:cTn id="29" dur="1" fill="hold">
                                          <p:stCondLst>
                                            <p:cond delay="999"/>
                                          </p:stCondLst>
                                        </p:cTn>
                                        <p:tgtEl>
                                          <p:spTgt spid="4"/>
                                        </p:tgtEl>
                                        <p:attrNameLst>
                                          <p:attrName>style.visibility</p:attrName>
                                        </p:attrNameLst>
                                      </p:cBhvr>
                                      <p:to>
                                        <p:strVal val="hidden"/>
                                      </p:to>
                                    </p:set>
                                  </p:childTnLst>
                                </p:cTn>
                              </p:par>
                              <p:par>
                                <p:cTn id="30" presetID="34" presetClass="exit" presetSubtype="0" fill="hold" grpId="1" nodeType="withEffect">
                                  <p:stCondLst>
                                    <p:cond delay="0"/>
                                  </p:stCondLst>
                                  <p:childTnLst>
                                    <p:anim from="(ppt_x)" to="(ppt_x+1)" calcmode="lin" valueType="num">
                                      <p:cBhvr>
                                        <p:cTn id="31" dur="1000">
                                          <p:stCondLst>
                                            <p:cond delay="0"/>
                                          </p:stCondLst>
                                        </p:cTn>
                                        <p:tgtEl>
                                          <p:spTgt spid="9"/>
                                        </p:tgtEl>
                                        <p:attrNameLst>
                                          <p:attrName>ppt_x</p:attrName>
                                        </p:attrNameLst>
                                      </p:cBhvr>
                                    </p:anim>
                                    <p:anim from="0" to="-1.0" calcmode="lin" valueType="num">
                                      <p:cBhvr>
                                        <p:cTn id="32" dur="200" accel="50000">
                                          <p:stCondLst>
                                            <p:cond delay="0"/>
                                          </p:stCondLst>
                                        </p:cTn>
                                        <p:tgtEl>
                                          <p:spTgt spid="9"/>
                                        </p:tgtEl>
                                        <p:attrNameLst>
                                          <p:attrName>xshear</p:attrName>
                                        </p:attrNameLst>
                                      </p:cBhvr>
                                    </p:anim>
                                    <p:set>
                                      <p:cBhvr>
                                        <p:cTn id="33" dur="800">
                                          <p:stCondLst>
                                            <p:cond delay="200"/>
                                          </p:stCondLst>
                                        </p:cTn>
                                        <p:tgtEl>
                                          <p:spTgt spid="9"/>
                                        </p:tgtEl>
                                        <p:attrNameLst>
                                          <p:attrName>xshear</p:attrName>
                                        </p:attrNameLst>
                                      </p:cBhvr>
                                      <p:to>
                                        <p:strVal val="-1.0"/>
                                      </p:to>
                                    </p:set>
                                    <p:set>
                                      <p:cBhvr>
                                        <p:cTn id="34" dur="1" fill="hold">
                                          <p:stCondLst>
                                            <p:cond delay="999"/>
                                          </p:stCondLst>
                                        </p:cTn>
                                        <p:tgtEl>
                                          <p:spTgt spid="9"/>
                                        </p:tgtEl>
                                        <p:attrNameLst>
                                          <p:attrName>style.visibility</p:attrName>
                                        </p:attrNameLst>
                                      </p:cBhvr>
                                      <p:to>
                                        <p:strVal val="hidden"/>
                                      </p:to>
                                    </p:set>
                                  </p:childTnLst>
                                </p:cTn>
                              </p:par>
                              <p:par>
                                <p:cTn id="35" presetID="41" presetClass="exit" presetSubtype="0" fill="hold" nodeType="withEffect">
                                  <p:stCondLst>
                                    <p:cond delay="0"/>
                                  </p:stCondLst>
                                  <p:iterate type="lt">
                                    <p:tmPct val="10000"/>
                                  </p:iterate>
                                  <p:childTnLst>
                                    <p:anim calcmode="lin" valueType="num">
                                      <p:cBhvr>
                                        <p:cTn id="36" dur="500"/>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37" dur="500"/>
                                        <p:tgtEl>
                                          <p:spTgt spid="8"/>
                                        </p:tgtEl>
                                        <p:attrNameLst>
                                          <p:attrName>ppt_y</p:attrName>
                                        </p:attrNameLst>
                                      </p:cBhvr>
                                      <p:tavLst>
                                        <p:tav tm="0">
                                          <p:val>
                                            <p:strVal val="ppt_y"/>
                                          </p:val>
                                        </p:tav>
                                        <p:tav tm="100000">
                                          <p:val>
                                            <p:strVal val="ppt_y"/>
                                          </p:val>
                                        </p:tav>
                                      </p:tavLst>
                                    </p:anim>
                                    <p:anim calcmode="lin" valueType="num">
                                      <p:cBhvr>
                                        <p:cTn id="38" dur="500"/>
                                        <p:tgtEl>
                                          <p:spTgt spid="8"/>
                                        </p:tgtEl>
                                        <p:attrNameLst>
                                          <p:attrName>ppt_h</p:attrName>
                                        </p:attrNameLst>
                                      </p:cBhvr>
                                      <p:tavLst>
                                        <p:tav tm="0">
                                          <p:val>
                                            <p:strVal val="ppt_h"/>
                                          </p:val>
                                        </p:tav>
                                        <p:tav tm="50000">
                                          <p:val>
                                            <p:strVal val="ppt_h+.01"/>
                                          </p:val>
                                        </p:tav>
                                        <p:tav tm="100000">
                                          <p:val>
                                            <p:strVal val="ppt_h/10"/>
                                          </p:val>
                                        </p:tav>
                                      </p:tavLst>
                                    </p:anim>
                                    <p:anim calcmode="lin" valueType="num">
                                      <p:cBhvr>
                                        <p:cTn id="39" dur="500"/>
                                        <p:tgtEl>
                                          <p:spTgt spid="8"/>
                                        </p:tgtEl>
                                        <p:attrNameLst>
                                          <p:attrName>ppt_w</p:attrName>
                                        </p:attrNameLst>
                                      </p:cBhvr>
                                      <p:tavLst>
                                        <p:tav tm="0">
                                          <p:val>
                                            <p:strVal val="ppt_w"/>
                                          </p:val>
                                        </p:tav>
                                        <p:tav tm="50000">
                                          <p:val>
                                            <p:strVal val="ppt_w+.01"/>
                                          </p:val>
                                        </p:tav>
                                        <p:tav tm="100000">
                                          <p:val>
                                            <p:strVal val="ppt_w/10"/>
                                          </p:val>
                                        </p:tav>
                                      </p:tavLst>
                                    </p:anim>
                                    <p:animEffect transition="out" filter="fade">
                                      <p:cBhvr>
                                        <p:cTn id="40" dur="500" tmFilter="0,0; .5, 0; 1, 1"/>
                                        <p:tgtEl>
                                          <p:spTgt spid="8"/>
                                        </p:tgtEl>
                                      </p:cBhvr>
                                    </p:animEffect>
                                    <p:set>
                                      <p:cBhvr>
                                        <p:cTn id="41"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4" grpId="0"/>
      <p:bldP spid="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57200" y="685800"/>
            <a:ext cx="6660292" cy="523220"/>
          </a:xfrm>
          <a:prstGeom prst="rect">
            <a:avLst/>
          </a:prstGeom>
          <a:noFill/>
        </p:spPr>
        <p:txBody>
          <a:bodyPr wrap="square" rtlCol="0">
            <a:spAutoFit/>
          </a:bodyPr>
          <a:lstStyle/>
          <a:p>
            <a:r>
              <a:rPr lang="en-US" sz="2800" dirty="0" smtClean="0">
                <a:latin typeface="+mj-lt"/>
              </a:rPr>
              <a:t>Cast of Characters:</a:t>
            </a:r>
            <a:endParaRPr lang="en-US" sz="2800" dirty="0">
              <a:solidFill>
                <a:schemeClr val="bg1"/>
              </a:solidFill>
              <a:latin typeface="+mj-lt"/>
            </a:endParaRPr>
          </a:p>
        </p:txBody>
      </p:sp>
      <p:sp>
        <p:nvSpPr>
          <p:cNvPr id="12" name="TextBox 11"/>
          <p:cNvSpPr txBox="1"/>
          <p:nvPr/>
        </p:nvSpPr>
        <p:spPr>
          <a:xfrm>
            <a:off x="286475" y="1675976"/>
            <a:ext cx="3225114" cy="461665"/>
          </a:xfrm>
          <a:prstGeom prst="rect">
            <a:avLst/>
          </a:prstGeom>
          <a:noFill/>
        </p:spPr>
        <p:txBody>
          <a:bodyPr wrap="square" rtlCol="0">
            <a:spAutoFit/>
          </a:bodyPr>
          <a:lstStyle/>
          <a:p>
            <a:pPr algn="r"/>
            <a:r>
              <a:rPr lang="en-US" sz="2400" dirty="0" smtClean="0">
                <a:solidFill>
                  <a:schemeClr val="bg1"/>
                </a:solidFill>
                <a:latin typeface="+mj-lt"/>
              </a:rPr>
              <a:t>Naomi:</a:t>
            </a:r>
            <a:endParaRPr lang="en-US" sz="2400" dirty="0">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6" name="TextBox 5"/>
          <p:cNvSpPr txBox="1"/>
          <p:nvPr/>
        </p:nvSpPr>
        <p:spPr>
          <a:xfrm>
            <a:off x="291661" y="2130106"/>
            <a:ext cx="3225114" cy="461665"/>
          </a:xfrm>
          <a:prstGeom prst="rect">
            <a:avLst/>
          </a:prstGeom>
          <a:noFill/>
        </p:spPr>
        <p:txBody>
          <a:bodyPr wrap="square" rtlCol="0">
            <a:spAutoFit/>
          </a:bodyPr>
          <a:lstStyle/>
          <a:p>
            <a:pPr algn="r"/>
            <a:r>
              <a:rPr lang="en-US" sz="2400" dirty="0" smtClean="0">
                <a:solidFill>
                  <a:schemeClr val="bg1"/>
                </a:solidFill>
                <a:latin typeface="+mj-lt"/>
              </a:rPr>
              <a:t>Ruth:</a:t>
            </a:r>
            <a:endParaRPr lang="en-US" sz="2400" dirty="0">
              <a:latin typeface="+mj-lt"/>
            </a:endParaRPr>
          </a:p>
        </p:txBody>
      </p:sp>
      <p:sp>
        <p:nvSpPr>
          <p:cNvPr id="7" name="TextBox 6"/>
          <p:cNvSpPr txBox="1"/>
          <p:nvPr/>
        </p:nvSpPr>
        <p:spPr>
          <a:xfrm>
            <a:off x="280086" y="2585033"/>
            <a:ext cx="3225114" cy="461665"/>
          </a:xfrm>
          <a:prstGeom prst="rect">
            <a:avLst/>
          </a:prstGeom>
          <a:noFill/>
        </p:spPr>
        <p:txBody>
          <a:bodyPr wrap="square" rtlCol="0">
            <a:spAutoFit/>
          </a:bodyPr>
          <a:lstStyle/>
          <a:p>
            <a:pPr algn="r"/>
            <a:r>
              <a:rPr lang="en-US" sz="2400" dirty="0" smtClean="0">
                <a:solidFill>
                  <a:schemeClr val="bg1"/>
                </a:solidFill>
                <a:latin typeface="+mj-lt"/>
              </a:rPr>
              <a:t>Orpah:</a:t>
            </a:r>
            <a:endParaRPr lang="en-US" sz="2400" dirty="0">
              <a:latin typeface="+mj-lt"/>
            </a:endParaRPr>
          </a:p>
        </p:txBody>
      </p:sp>
      <p:sp>
        <p:nvSpPr>
          <p:cNvPr id="8" name="TextBox 7"/>
          <p:cNvSpPr txBox="1"/>
          <p:nvPr/>
        </p:nvSpPr>
        <p:spPr>
          <a:xfrm>
            <a:off x="298050" y="1219136"/>
            <a:ext cx="3225114" cy="461665"/>
          </a:xfrm>
          <a:prstGeom prst="rect">
            <a:avLst/>
          </a:prstGeom>
          <a:noFill/>
        </p:spPr>
        <p:txBody>
          <a:bodyPr wrap="square" rtlCol="0">
            <a:spAutoFit/>
          </a:bodyPr>
          <a:lstStyle/>
          <a:p>
            <a:pPr algn="r"/>
            <a:r>
              <a:rPr lang="en-US" sz="2400" b="1" dirty="0" smtClean="0">
                <a:solidFill>
                  <a:schemeClr val="bg1"/>
                </a:solidFill>
                <a:latin typeface="+mj-lt"/>
              </a:rPr>
              <a:t>Boaz:</a:t>
            </a:r>
            <a:endParaRPr lang="en-US" sz="2400" b="1" dirty="0">
              <a:latin typeface="+mj-lt"/>
            </a:endParaRPr>
          </a:p>
        </p:txBody>
      </p:sp>
      <p:sp>
        <p:nvSpPr>
          <p:cNvPr id="9" name="TextBox 8"/>
          <p:cNvSpPr txBox="1"/>
          <p:nvPr/>
        </p:nvSpPr>
        <p:spPr>
          <a:xfrm>
            <a:off x="251750" y="4317023"/>
            <a:ext cx="3225114" cy="461665"/>
          </a:xfrm>
          <a:prstGeom prst="rect">
            <a:avLst/>
          </a:prstGeom>
          <a:noFill/>
        </p:spPr>
        <p:txBody>
          <a:bodyPr wrap="square" rtlCol="0">
            <a:spAutoFit/>
          </a:bodyPr>
          <a:lstStyle/>
          <a:p>
            <a:pPr algn="r"/>
            <a:r>
              <a:rPr lang="en-US" sz="2400" b="1" dirty="0" smtClean="0">
                <a:solidFill>
                  <a:schemeClr val="bg1"/>
                </a:solidFill>
                <a:latin typeface="+mj-lt"/>
              </a:rPr>
              <a:t>Other Kinsman:</a:t>
            </a:r>
            <a:endParaRPr lang="en-US" sz="2400" b="1" dirty="0">
              <a:solidFill>
                <a:schemeClr val="bg1"/>
              </a:solidFill>
              <a:latin typeface="+mj-lt"/>
            </a:endParaRPr>
          </a:p>
        </p:txBody>
      </p:sp>
      <p:sp>
        <p:nvSpPr>
          <p:cNvPr id="10" name="TextBox 9"/>
          <p:cNvSpPr txBox="1"/>
          <p:nvPr/>
        </p:nvSpPr>
        <p:spPr>
          <a:xfrm>
            <a:off x="3417425" y="1657651"/>
            <a:ext cx="2971800" cy="461665"/>
          </a:xfrm>
          <a:prstGeom prst="rect">
            <a:avLst/>
          </a:prstGeom>
          <a:noFill/>
        </p:spPr>
        <p:txBody>
          <a:bodyPr wrap="square" rtlCol="0">
            <a:spAutoFit/>
          </a:bodyPr>
          <a:lstStyle/>
          <a:p>
            <a:r>
              <a:rPr lang="en-US" sz="2400" dirty="0" smtClean="0">
                <a:latin typeface="Magneto" pitchFamily="82" charset="0"/>
              </a:rPr>
              <a:t>Israel</a:t>
            </a:r>
          </a:p>
        </p:txBody>
      </p:sp>
      <p:sp>
        <p:nvSpPr>
          <p:cNvPr id="13" name="TextBox 12"/>
          <p:cNvSpPr txBox="1"/>
          <p:nvPr/>
        </p:nvSpPr>
        <p:spPr>
          <a:xfrm>
            <a:off x="3405850" y="2125548"/>
            <a:ext cx="2971800" cy="461665"/>
          </a:xfrm>
          <a:prstGeom prst="rect">
            <a:avLst/>
          </a:prstGeom>
          <a:noFill/>
        </p:spPr>
        <p:txBody>
          <a:bodyPr wrap="square" rtlCol="0">
            <a:spAutoFit/>
          </a:bodyPr>
          <a:lstStyle/>
          <a:p>
            <a:r>
              <a:rPr lang="en-US" sz="2400" dirty="0" smtClean="0">
                <a:latin typeface="Magneto" pitchFamily="82" charset="0"/>
              </a:rPr>
              <a:t>Church</a:t>
            </a:r>
          </a:p>
        </p:txBody>
      </p:sp>
      <p:sp>
        <p:nvSpPr>
          <p:cNvPr id="14" name="TextBox 13"/>
          <p:cNvSpPr txBox="1"/>
          <p:nvPr/>
        </p:nvSpPr>
        <p:spPr>
          <a:xfrm>
            <a:off x="3405850" y="2589858"/>
            <a:ext cx="2971800" cy="461665"/>
          </a:xfrm>
          <a:prstGeom prst="rect">
            <a:avLst/>
          </a:prstGeom>
          <a:noFill/>
        </p:spPr>
        <p:txBody>
          <a:bodyPr wrap="square" rtlCol="0">
            <a:spAutoFit/>
          </a:bodyPr>
          <a:lstStyle/>
          <a:p>
            <a:r>
              <a:rPr lang="en-US" sz="2400" dirty="0" smtClean="0">
                <a:latin typeface="Magneto" pitchFamily="82" charset="0"/>
              </a:rPr>
              <a:t>Shallow believer</a:t>
            </a:r>
          </a:p>
        </p:txBody>
      </p:sp>
      <p:sp>
        <p:nvSpPr>
          <p:cNvPr id="15" name="TextBox 14"/>
          <p:cNvSpPr txBox="1"/>
          <p:nvPr/>
        </p:nvSpPr>
        <p:spPr>
          <a:xfrm>
            <a:off x="3410675" y="1215973"/>
            <a:ext cx="2971800" cy="461665"/>
          </a:xfrm>
          <a:prstGeom prst="rect">
            <a:avLst/>
          </a:prstGeom>
          <a:noFill/>
        </p:spPr>
        <p:txBody>
          <a:bodyPr wrap="square" rtlCol="0">
            <a:spAutoFit/>
          </a:bodyPr>
          <a:lstStyle/>
          <a:p>
            <a:r>
              <a:rPr lang="en-US" sz="2400" dirty="0" smtClean="0">
                <a:latin typeface="Magneto" pitchFamily="82" charset="0"/>
              </a:rPr>
              <a:t>Jesus</a:t>
            </a:r>
          </a:p>
        </p:txBody>
      </p:sp>
      <p:sp>
        <p:nvSpPr>
          <p:cNvPr id="16" name="TextBox 15"/>
          <p:cNvSpPr txBox="1"/>
          <p:nvPr/>
        </p:nvSpPr>
        <p:spPr>
          <a:xfrm>
            <a:off x="3394275" y="4320610"/>
            <a:ext cx="2971800" cy="461665"/>
          </a:xfrm>
          <a:prstGeom prst="rect">
            <a:avLst/>
          </a:prstGeom>
          <a:noFill/>
        </p:spPr>
        <p:txBody>
          <a:bodyPr wrap="square" rtlCol="0">
            <a:spAutoFit/>
          </a:bodyPr>
          <a:lstStyle/>
          <a:p>
            <a:r>
              <a:rPr lang="en-US" sz="2400" dirty="0" smtClean="0">
                <a:latin typeface="Magneto" pitchFamily="82" charset="0"/>
              </a:rPr>
              <a:t>The Law</a:t>
            </a:r>
          </a:p>
        </p:txBody>
      </p:sp>
      <p:sp>
        <p:nvSpPr>
          <p:cNvPr id="17" name="TextBox 16"/>
          <p:cNvSpPr txBox="1"/>
          <p:nvPr/>
        </p:nvSpPr>
        <p:spPr>
          <a:xfrm>
            <a:off x="228600" y="3074673"/>
            <a:ext cx="3276600" cy="461665"/>
          </a:xfrm>
          <a:prstGeom prst="rect">
            <a:avLst/>
          </a:prstGeom>
          <a:noFill/>
        </p:spPr>
        <p:txBody>
          <a:bodyPr wrap="square" rtlCol="0">
            <a:spAutoFit/>
          </a:bodyPr>
          <a:lstStyle/>
          <a:p>
            <a:pPr algn="r"/>
            <a:r>
              <a:rPr lang="en-US" sz="2400" dirty="0" smtClean="0">
                <a:solidFill>
                  <a:schemeClr val="bg1"/>
                </a:solidFill>
                <a:latin typeface="Magneto" pitchFamily="82" charset="0"/>
              </a:rPr>
              <a:t>Unnamed Servant:</a:t>
            </a:r>
          </a:p>
        </p:txBody>
      </p:sp>
      <p:sp>
        <p:nvSpPr>
          <p:cNvPr id="18" name="TextBox 17"/>
          <p:cNvSpPr txBox="1"/>
          <p:nvPr/>
        </p:nvSpPr>
        <p:spPr>
          <a:xfrm>
            <a:off x="3429000" y="3051523"/>
            <a:ext cx="2971800" cy="461665"/>
          </a:xfrm>
          <a:prstGeom prst="rect">
            <a:avLst/>
          </a:prstGeom>
          <a:noFill/>
        </p:spPr>
        <p:txBody>
          <a:bodyPr wrap="square" rtlCol="0">
            <a:spAutoFit/>
          </a:bodyPr>
          <a:lstStyle/>
          <a:p>
            <a:r>
              <a:rPr lang="en-US" sz="2400" dirty="0" smtClean="0">
                <a:latin typeface="Magneto" pitchFamily="82" charset="0"/>
              </a:rPr>
              <a:t>Holy Spirit</a:t>
            </a:r>
          </a:p>
        </p:txBody>
      </p:sp>
      <p:sp>
        <p:nvSpPr>
          <p:cNvPr id="19" name="TextBox 18"/>
          <p:cNvSpPr txBox="1"/>
          <p:nvPr/>
        </p:nvSpPr>
        <p:spPr>
          <a:xfrm>
            <a:off x="263325" y="3493561"/>
            <a:ext cx="3225114" cy="461665"/>
          </a:xfrm>
          <a:prstGeom prst="rect">
            <a:avLst/>
          </a:prstGeom>
          <a:noFill/>
        </p:spPr>
        <p:txBody>
          <a:bodyPr wrap="square" rtlCol="0">
            <a:spAutoFit/>
          </a:bodyPr>
          <a:lstStyle/>
          <a:p>
            <a:pPr algn="r"/>
            <a:r>
              <a:rPr lang="en-US" sz="2400" b="1" dirty="0" smtClean="0">
                <a:solidFill>
                  <a:schemeClr val="bg1"/>
                </a:solidFill>
                <a:latin typeface="+mj-lt"/>
              </a:rPr>
              <a:t>Field:</a:t>
            </a:r>
            <a:endParaRPr lang="en-US" sz="2400" b="1" dirty="0">
              <a:latin typeface="+mj-lt"/>
            </a:endParaRPr>
          </a:p>
        </p:txBody>
      </p:sp>
      <p:sp>
        <p:nvSpPr>
          <p:cNvPr id="20" name="TextBox 19"/>
          <p:cNvSpPr txBox="1"/>
          <p:nvPr/>
        </p:nvSpPr>
        <p:spPr>
          <a:xfrm>
            <a:off x="3405850" y="3490398"/>
            <a:ext cx="2971800" cy="461665"/>
          </a:xfrm>
          <a:prstGeom prst="rect">
            <a:avLst/>
          </a:prstGeom>
          <a:noFill/>
        </p:spPr>
        <p:txBody>
          <a:bodyPr wrap="square" rtlCol="0">
            <a:spAutoFit/>
          </a:bodyPr>
          <a:lstStyle/>
          <a:p>
            <a:r>
              <a:rPr lang="en-US" sz="2400" dirty="0" smtClean="0">
                <a:latin typeface="Magneto" pitchFamily="82" charset="0"/>
              </a:rPr>
              <a:t>The World</a:t>
            </a:r>
          </a:p>
        </p:txBody>
      </p:sp>
      <p:sp>
        <p:nvSpPr>
          <p:cNvPr id="22" name="TextBox 21"/>
          <p:cNvSpPr txBox="1"/>
          <p:nvPr/>
        </p:nvSpPr>
        <p:spPr>
          <a:xfrm>
            <a:off x="268511" y="3916036"/>
            <a:ext cx="3225114" cy="461665"/>
          </a:xfrm>
          <a:prstGeom prst="rect">
            <a:avLst/>
          </a:prstGeom>
          <a:noFill/>
        </p:spPr>
        <p:txBody>
          <a:bodyPr wrap="square" rtlCol="0">
            <a:spAutoFit/>
          </a:bodyPr>
          <a:lstStyle/>
          <a:p>
            <a:pPr algn="r"/>
            <a:r>
              <a:rPr lang="en-US" sz="2400" b="1" dirty="0" smtClean="0">
                <a:solidFill>
                  <a:schemeClr val="bg1"/>
                </a:solidFill>
                <a:latin typeface="+mj-lt"/>
              </a:rPr>
              <a:t>Threshing floor:</a:t>
            </a:r>
            <a:endParaRPr lang="en-US" sz="2400" b="1" dirty="0">
              <a:latin typeface="+mj-lt"/>
            </a:endParaRPr>
          </a:p>
        </p:txBody>
      </p:sp>
      <p:sp>
        <p:nvSpPr>
          <p:cNvPr id="23" name="TextBox 22"/>
          <p:cNvSpPr txBox="1"/>
          <p:nvPr/>
        </p:nvSpPr>
        <p:spPr>
          <a:xfrm>
            <a:off x="3387525" y="3912873"/>
            <a:ext cx="2971800" cy="461665"/>
          </a:xfrm>
          <a:prstGeom prst="rect">
            <a:avLst/>
          </a:prstGeom>
          <a:noFill/>
        </p:spPr>
        <p:txBody>
          <a:bodyPr wrap="square" rtlCol="0">
            <a:spAutoFit/>
          </a:bodyPr>
          <a:lstStyle/>
          <a:p>
            <a:r>
              <a:rPr lang="en-US" sz="2400" smtClean="0">
                <a:latin typeface="Magneto" pitchFamily="82" charset="0"/>
              </a:rPr>
              <a:t>Tribulation</a:t>
            </a:r>
            <a:endParaRPr lang="en-US" sz="2400" dirty="0" smtClean="0">
              <a:latin typeface="Magneto"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from="(-#ppt_w/2)" to="(#ppt_x)" calcmode="lin" valueType="num">
                                      <p:cBhvr>
                                        <p:cTn id="7" dur="600" fill="hold">
                                          <p:stCondLst>
                                            <p:cond delay="0"/>
                                          </p:stCondLst>
                                        </p:cTn>
                                        <p:tgtEl>
                                          <p:spTgt spid="11"/>
                                        </p:tgtEl>
                                        <p:attrNameLst>
                                          <p:attrName>ppt_x</p:attrName>
                                        </p:attrNameLst>
                                      </p:cBhvr>
                                    </p:anim>
                                    <p:anim from="0" to="-1.0" calcmode="lin" valueType="num">
                                      <p:cBhvr>
                                        <p:cTn id="8" dur="200" decel="50000" autoRev="1" fill="hold">
                                          <p:stCondLst>
                                            <p:cond delay="600"/>
                                          </p:stCondLst>
                                        </p:cTn>
                                        <p:tgtEl>
                                          <p:spTgt spid="11"/>
                                        </p:tgtEl>
                                        <p:attrNameLst>
                                          <p:attrName>xshear</p:attrName>
                                        </p:attrNameLst>
                                      </p:cBhvr>
                                    </p:anim>
                                    <p:animScale>
                                      <p:cBhvr>
                                        <p:cTn id="9" dur="200" decel="100000" autoRev="1" fill="hold">
                                          <p:stCondLst>
                                            <p:cond delay="600"/>
                                          </p:stCondLst>
                                        </p:cTn>
                                        <p:tgtEl>
                                          <p:spTgt spid="11"/>
                                        </p:tgtEl>
                                      </p:cBhvr>
                                      <p:from x="100000" y="100000"/>
                                      <p:to x="80000" y="100000"/>
                                    </p:animScale>
                                    <p:anim by="(#ppt_h/3+#ppt_w*0.1)" calcmode="lin" valueType="num">
                                      <p:cBhvr additive="sum">
                                        <p:cTn id="10" dur="200" decel="100000" autoRev="1" fill="hold">
                                          <p:stCondLst>
                                            <p:cond delay="600"/>
                                          </p:stCondLst>
                                        </p:cTn>
                                        <p:tgtEl>
                                          <p:spTgt spid="11"/>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from="(-#ppt_w/2)" to="(#ppt_x)" calcmode="lin" valueType="num">
                                      <p:cBhvr>
                                        <p:cTn id="15" dur="600" fill="hold">
                                          <p:stCondLst>
                                            <p:cond delay="0"/>
                                          </p:stCondLst>
                                        </p:cTn>
                                        <p:tgtEl>
                                          <p:spTgt spid="8"/>
                                        </p:tgtEl>
                                        <p:attrNameLst>
                                          <p:attrName>ppt_x</p:attrName>
                                        </p:attrNameLst>
                                      </p:cBhvr>
                                    </p:anim>
                                    <p:anim from="0" to="-1.0" calcmode="lin" valueType="num">
                                      <p:cBhvr>
                                        <p:cTn id="16" dur="200" decel="50000" autoRev="1" fill="hold">
                                          <p:stCondLst>
                                            <p:cond delay="600"/>
                                          </p:stCondLst>
                                        </p:cTn>
                                        <p:tgtEl>
                                          <p:spTgt spid="8"/>
                                        </p:tgtEl>
                                        <p:attrNameLst>
                                          <p:attrName>xshear</p:attrName>
                                        </p:attrNameLst>
                                      </p:cBhvr>
                                    </p:anim>
                                    <p:animScale>
                                      <p:cBhvr>
                                        <p:cTn id="17" dur="200" decel="100000" autoRev="1" fill="hold">
                                          <p:stCondLst>
                                            <p:cond delay="600"/>
                                          </p:stCondLst>
                                        </p:cTn>
                                        <p:tgtEl>
                                          <p:spTgt spid="8"/>
                                        </p:tgtEl>
                                      </p:cBhvr>
                                      <p:from x="100000" y="100000"/>
                                      <p:to x="80000" y="100000"/>
                                    </p:animScale>
                                    <p:anim by="(#ppt_h/3+#ppt_w*0.1)" calcmode="lin" valueType="num">
                                      <p:cBhvr additive="sum">
                                        <p:cTn id="18" dur="200" decel="100000" autoRev="1" fill="hold">
                                          <p:stCondLst>
                                            <p:cond delay="600"/>
                                          </p:stCondLst>
                                        </p:cTn>
                                        <p:tgtEl>
                                          <p:spTgt spid="8"/>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 from="(-#ppt_w/2)" to="(#ppt_x)" calcmode="lin" valueType="num">
                                      <p:cBhvr>
                                        <p:cTn id="23" dur="600" fill="hold">
                                          <p:stCondLst>
                                            <p:cond delay="0"/>
                                          </p:stCondLst>
                                        </p:cTn>
                                        <p:tgtEl>
                                          <p:spTgt spid="15"/>
                                        </p:tgtEl>
                                        <p:attrNameLst>
                                          <p:attrName>ppt_x</p:attrName>
                                        </p:attrNameLst>
                                      </p:cBhvr>
                                    </p:anim>
                                    <p:anim from="0" to="-1.0" calcmode="lin" valueType="num">
                                      <p:cBhvr>
                                        <p:cTn id="24" dur="200" decel="50000" autoRev="1" fill="hold">
                                          <p:stCondLst>
                                            <p:cond delay="600"/>
                                          </p:stCondLst>
                                        </p:cTn>
                                        <p:tgtEl>
                                          <p:spTgt spid="15"/>
                                        </p:tgtEl>
                                        <p:attrNameLst>
                                          <p:attrName>xshear</p:attrName>
                                        </p:attrNameLst>
                                      </p:cBhvr>
                                    </p:anim>
                                    <p:animScale>
                                      <p:cBhvr>
                                        <p:cTn id="25" dur="200" decel="100000" autoRev="1" fill="hold">
                                          <p:stCondLst>
                                            <p:cond delay="600"/>
                                          </p:stCondLst>
                                        </p:cTn>
                                        <p:tgtEl>
                                          <p:spTgt spid="15"/>
                                        </p:tgtEl>
                                      </p:cBhvr>
                                      <p:from x="100000" y="100000"/>
                                      <p:to x="80000" y="100000"/>
                                    </p:animScale>
                                    <p:anim by="(#ppt_h/3+#ppt_w*0.1)" calcmode="lin" valueType="num">
                                      <p:cBhvr additive="sum">
                                        <p:cTn id="26" dur="200" decel="100000" autoRev="1" fill="hold">
                                          <p:stCondLst>
                                            <p:cond delay="600"/>
                                          </p:stCondLst>
                                        </p:cTn>
                                        <p:tgtEl>
                                          <p:spTgt spid="15"/>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from="(-#ppt_w/2)" to="(#ppt_x)" calcmode="lin" valueType="num">
                                      <p:cBhvr>
                                        <p:cTn id="31" dur="600" fill="hold">
                                          <p:stCondLst>
                                            <p:cond delay="0"/>
                                          </p:stCondLst>
                                        </p:cTn>
                                        <p:tgtEl>
                                          <p:spTgt spid="12"/>
                                        </p:tgtEl>
                                        <p:attrNameLst>
                                          <p:attrName>ppt_x</p:attrName>
                                        </p:attrNameLst>
                                      </p:cBhvr>
                                    </p:anim>
                                    <p:anim from="0" to="-1.0" calcmode="lin" valueType="num">
                                      <p:cBhvr>
                                        <p:cTn id="32" dur="200" decel="50000" autoRev="1" fill="hold">
                                          <p:stCondLst>
                                            <p:cond delay="600"/>
                                          </p:stCondLst>
                                        </p:cTn>
                                        <p:tgtEl>
                                          <p:spTgt spid="12"/>
                                        </p:tgtEl>
                                        <p:attrNameLst>
                                          <p:attrName>xshear</p:attrName>
                                        </p:attrNameLst>
                                      </p:cBhvr>
                                    </p:anim>
                                    <p:animScale>
                                      <p:cBhvr>
                                        <p:cTn id="33" dur="200" decel="100000" autoRev="1" fill="hold">
                                          <p:stCondLst>
                                            <p:cond delay="600"/>
                                          </p:stCondLst>
                                        </p:cTn>
                                        <p:tgtEl>
                                          <p:spTgt spid="12"/>
                                        </p:tgtEl>
                                      </p:cBhvr>
                                      <p:from x="100000" y="100000"/>
                                      <p:to x="80000" y="100000"/>
                                    </p:animScale>
                                    <p:anim by="(#ppt_h/3+#ppt_w*0.1)" calcmode="lin" valueType="num">
                                      <p:cBhvr additive="sum">
                                        <p:cTn id="34" dur="200" decel="100000" autoRev="1" fill="hold">
                                          <p:stCondLst>
                                            <p:cond delay="600"/>
                                          </p:stCondLst>
                                        </p:cTn>
                                        <p:tgtEl>
                                          <p:spTgt spid="12"/>
                                        </p:tgtEl>
                                        <p:attrNameLst>
                                          <p:attrName>ppt_x</p:attrName>
                                        </p:attrNameLst>
                                      </p:cBhvr>
                                    </p:anim>
                                  </p:childTnLst>
                                </p:cTn>
                              </p:par>
                              <p:par>
                                <p:cTn id="35" presetID="9" presetClass="emph" presetSubtype="0" grpId="2" nodeType="withEffect">
                                  <p:stCondLst>
                                    <p:cond delay="0"/>
                                  </p:stCondLst>
                                  <p:childTnLst>
                                    <p:set>
                                      <p:cBhvr rctx="PPT">
                                        <p:cTn id="36" dur="indefinite"/>
                                        <p:tgtEl>
                                          <p:spTgt spid="8"/>
                                        </p:tgtEl>
                                        <p:attrNameLst>
                                          <p:attrName>style.opacity</p:attrName>
                                        </p:attrNameLst>
                                      </p:cBhvr>
                                      <p:to>
                                        <p:strVal val="0.5"/>
                                      </p:to>
                                    </p:set>
                                    <p:animEffect filter="image" prLst="opacity: 0.5">
                                      <p:cBhvr rctx="IE">
                                        <p:cTn id="37" dur="indefinite"/>
                                        <p:tgtEl>
                                          <p:spTgt spid="8"/>
                                        </p:tgtEl>
                                      </p:cBhvr>
                                    </p:animEffect>
                                  </p:childTnLst>
                                </p:cTn>
                              </p:par>
                              <p:par>
                                <p:cTn id="38" presetID="9" presetClass="emph" presetSubtype="0" grpId="2" nodeType="withEffect">
                                  <p:stCondLst>
                                    <p:cond delay="0"/>
                                  </p:stCondLst>
                                  <p:childTnLst>
                                    <p:set>
                                      <p:cBhvr rctx="PPT">
                                        <p:cTn id="39" dur="indefinite"/>
                                        <p:tgtEl>
                                          <p:spTgt spid="15"/>
                                        </p:tgtEl>
                                        <p:attrNameLst>
                                          <p:attrName>style.opacity</p:attrName>
                                        </p:attrNameLst>
                                      </p:cBhvr>
                                      <p:to>
                                        <p:strVal val="0.5"/>
                                      </p:to>
                                    </p:set>
                                    <p:animEffect filter="image" prLst="opacity: 0.5">
                                      <p:cBhvr rctx="IE">
                                        <p:cTn id="40" dur="indefinite"/>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34"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 from="(-#ppt_w/2)" to="(#ppt_x)" calcmode="lin" valueType="num">
                                      <p:cBhvr>
                                        <p:cTn id="45" dur="600" fill="hold">
                                          <p:stCondLst>
                                            <p:cond delay="0"/>
                                          </p:stCondLst>
                                        </p:cTn>
                                        <p:tgtEl>
                                          <p:spTgt spid="10"/>
                                        </p:tgtEl>
                                        <p:attrNameLst>
                                          <p:attrName>ppt_x</p:attrName>
                                        </p:attrNameLst>
                                      </p:cBhvr>
                                    </p:anim>
                                    <p:anim from="0" to="-1.0" calcmode="lin" valueType="num">
                                      <p:cBhvr>
                                        <p:cTn id="46" dur="200" decel="50000" autoRev="1" fill="hold">
                                          <p:stCondLst>
                                            <p:cond delay="600"/>
                                          </p:stCondLst>
                                        </p:cTn>
                                        <p:tgtEl>
                                          <p:spTgt spid="10"/>
                                        </p:tgtEl>
                                        <p:attrNameLst>
                                          <p:attrName>xshear</p:attrName>
                                        </p:attrNameLst>
                                      </p:cBhvr>
                                    </p:anim>
                                    <p:animScale>
                                      <p:cBhvr>
                                        <p:cTn id="47" dur="200" decel="100000" autoRev="1" fill="hold">
                                          <p:stCondLst>
                                            <p:cond delay="600"/>
                                          </p:stCondLst>
                                        </p:cTn>
                                        <p:tgtEl>
                                          <p:spTgt spid="10"/>
                                        </p:tgtEl>
                                      </p:cBhvr>
                                      <p:from x="100000" y="100000"/>
                                      <p:to x="80000" y="100000"/>
                                    </p:animScale>
                                    <p:anim by="(#ppt_h/3+#ppt_w*0.1)" calcmode="lin" valueType="num">
                                      <p:cBhvr additive="sum">
                                        <p:cTn id="48" dur="200" decel="100000" autoRev="1" fill="hold">
                                          <p:stCondLst>
                                            <p:cond delay="600"/>
                                          </p:stCondLst>
                                        </p:cTn>
                                        <p:tgtEl>
                                          <p:spTgt spid="10"/>
                                        </p:tgtEl>
                                        <p:attrNameLst>
                                          <p:attrName>ppt_x</p:attrName>
                                        </p:attrNameLst>
                                      </p:cBhvr>
                                    </p:anim>
                                  </p:childTnLst>
                                </p:cTn>
                              </p:par>
                            </p:childTnLst>
                          </p:cTn>
                        </p:par>
                      </p:childTnLst>
                    </p:cTn>
                  </p:par>
                  <p:par>
                    <p:cTn id="49" fill="hold">
                      <p:stCondLst>
                        <p:cond delay="indefinite"/>
                      </p:stCondLst>
                      <p:childTnLst>
                        <p:par>
                          <p:cTn id="50" fill="hold">
                            <p:stCondLst>
                              <p:cond delay="0"/>
                            </p:stCondLst>
                            <p:childTnLst>
                              <p:par>
                                <p:cTn id="51" presetID="34"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anim from="(-#ppt_w/2)" to="(#ppt_x)" calcmode="lin" valueType="num">
                                      <p:cBhvr>
                                        <p:cTn id="53" dur="600" fill="hold">
                                          <p:stCondLst>
                                            <p:cond delay="0"/>
                                          </p:stCondLst>
                                        </p:cTn>
                                        <p:tgtEl>
                                          <p:spTgt spid="6"/>
                                        </p:tgtEl>
                                        <p:attrNameLst>
                                          <p:attrName>ppt_x</p:attrName>
                                        </p:attrNameLst>
                                      </p:cBhvr>
                                    </p:anim>
                                    <p:anim from="0" to="-1.0" calcmode="lin" valueType="num">
                                      <p:cBhvr>
                                        <p:cTn id="54" dur="200" decel="50000" autoRev="1" fill="hold">
                                          <p:stCondLst>
                                            <p:cond delay="600"/>
                                          </p:stCondLst>
                                        </p:cTn>
                                        <p:tgtEl>
                                          <p:spTgt spid="6"/>
                                        </p:tgtEl>
                                        <p:attrNameLst>
                                          <p:attrName>xshear</p:attrName>
                                        </p:attrNameLst>
                                      </p:cBhvr>
                                    </p:anim>
                                    <p:animScale>
                                      <p:cBhvr>
                                        <p:cTn id="55" dur="200" decel="100000" autoRev="1" fill="hold">
                                          <p:stCondLst>
                                            <p:cond delay="600"/>
                                          </p:stCondLst>
                                        </p:cTn>
                                        <p:tgtEl>
                                          <p:spTgt spid="6"/>
                                        </p:tgtEl>
                                      </p:cBhvr>
                                      <p:from x="100000" y="100000"/>
                                      <p:to x="80000" y="100000"/>
                                    </p:animScale>
                                    <p:anim by="(#ppt_h/3+#ppt_w*0.1)" calcmode="lin" valueType="num">
                                      <p:cBhvr additive="sum">
                                        <p:cTn id="56" dur="200" decel="100000" autoRev="1" fill="hold">
                                          <p:stCondLst>
                                            <p:cond delay="600"/>
                                          </p:stCondLst>
                                        </p:cTn>
                                        <p:tgtEl>
                                          <p:spTgt spid="6"/>
                                        </p:tgtEl>
                                        <p:attrNameLst>
                                          <p:attrName>ppt_x</p:attrName>
                                        </p:attrNameLst>
                                      </p:cBhvr>
                                    </p:anim>
                                  </p:childTnLst>
                                </p:cTn>
                              </p:par>
                              <p:par>
                                <p:cTn id="57" presetID="9" presetClass="emph" presetSubtype="0" grpId="2" nodeType="withEffect">
                                  <p:stCondLst>
                                    <p:cond delay="0"/>
                                  </p:stCondLst>
                                  <p:childTnLst>
                                    <p:set>
                                      <p:cBhvr rctx="PPT">
                                        <p:cTn id="58" dur="indefinite"/>
                                        <p:tgtEl>
                                          <p:spTgt spid="12"/>
                                        </p:tgtEl>
                                        <p:attrNameLst>
                                          <p:attrName>style.opacity</p:attrName>
                                        </p:attrNameLst>
                                      </p:cBhvr>
                                      <p:to>
                                        <p:strVal val="0.5"/>
                                      </p:to>
                                    </p:set>
                                    <p:animEffect filter="image" prLst="opacity: 0.5">
                                      <p:cBhvr rctx="IE">
                                        <p:cTn id="59" dur="indefinite"/>
                                        <p:tgtEl>
                                          <p:spTgt spid="12"/>
                                        </p:tgtEl>
                                      </p:cBhvr>
                                    </p:animEffect>
                                  </p:childTnLst>
                                </p:cTn>
                              </p:par>
                              <p:par>
                                <p:cTn id="60" presetID="9" presetClass="emph" presetSubtype="0" grpId="2" nodeType="withEffect">
                                  <p:stCondLst>
                                    <p:cond delay="0"/>
                                  </p:stCondLst>
                                  <p:childTnLst>
                                    <p:set>
                                      <p:cBhvr rctx="PPT">
                                        <p:cTn id="61" dur="indefinite"/>
                                        <p:tgtEl>
                                          <p:spTgt spid="10"/>
                                        </p:tgtEl>
                                        <p:attrNameLst>
                                          <p:attrName>style.opacity</p:attrName>
                                        </p:attrNameLst>
                                      </p:cBhvr>
                                      <p:to>
                                        <p:strVal val="0.5"/>
                                      </p:to>
                                    </p:set>
                                    <p:animEffect filter="image" prLst="opacity: 0.5">
                                      <p:cBhvr rctx="IE">
                                        <p:cTn id="62" dur="indefinite"/>
                                        <p:tgtEl>
                                          <p:spTgt spid="10"/>
                                        </p:tgtEl>
                                      </p:cBhvr>
                                    </p:animEffect>
                                  </p:childTnLst>
                                </p:cTn>
                              </p:par>
                            </p:childTnLst>
                          </p:cTn>
                        </p:par>
                      </p:childTnLst>
                    </p:cTn>
                  </p:par>
                  <p:par>
                    <p:cTn id="63" fill="hold">
                      <p:stCondLst>
                        <p:cond delay="indefinite"/>
                      </p:stCondLst>
                      <p:childTnLst>
                        <p:par>
                          <p:cTn id="64" fill="hold">
                            <p:stCondLst>
                              <p:cond delay="0"/>
                            </p:stCondLst>
                            <p:childTnLst>
                              <p:par>
                                <p:cTn id="65" presetID="34"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from="(-#ppt_w/2)" to="(#ppt_x)" calcmode="lin" valueType="num">
                                      <p:cBhvr>
                                        <p:cTn id="67" dur="600" fill="hold">
                                          <p:stCondLst>
                                            <p:cond delay="0"/>
                                          </p:stCondLst>
                                        </p:cTn>
                                        <p:tgtEl>
                                          <p:spTgt spid="13"/>
                                        </p:tgtEl>
                                        <p:attrNameLst>
                                          <p:attrName>ppt_x</p:attrName>
                                        </p:attrNameLst>
                                      </p:cBhvr>
                                    </p:anim>
                                    <p:anim from="0" to="-1.0" calcmode="lin" valueType="num">
                                      <p:cBhvr>
                                        <p:cTn id="68" dur="200" decel="50000" autoRev="1" fill="hold">
                                          <p:stCondLst>
                                            <p:cond delay="600"/>
                                          </p:stCondLst>
                                        </p:cTn>
                                        <p:tgtEl>
                                          <p:spTgt spid="13"/>
                                        </p:tgtEl>
                                        <p:attrNameLst>
                                          <p:attrName>xshear</p:attrName>
                                        </p:attrNameLst>
                                      </p:cBhvr>
                                    </p:anim>
                                    <p:animScale>
                                      <p:cBhvr>
                                        <p:cTn id="69" dur="200" decel="100000" autoRev="1" fill="hold">
                                          <p:stCondLst>
                                            <p:cond delay="600"/>
                                          </p:stCondLst>
                                        </p:cTn>
                                        <p:tgtEl>
                                          <p:spTgt spid="13"/>
                                        </p:tgtEl>
                                      </p:cBhvr>
                                      <p:from x="100000" y="100000"/>
                                      <p:to x="80000" y="100000"/>
                                    </p:animScale>
                                    <p:anim by="(#ppt_h/3+#ppt_w*0.1)" calcmode="lin" valueType="num">
                                      <p:cBhvr additive="sum">
                                        <p:cTn id="70" dur="200" decel="100000" autoRev="1" fill="hold">
                                          <p:stCondLst>
                                            <p:cond delay="600"/>
                                          </p:stCondLst>
                                        </p:cTn>
                                        <p:tgtEl>
                                          <p:spTgt spid="13"/>
                                        </p:tgtEl>
                                        <p:attrNameLst>
                                          <p:attrName>ppt_x</p:attrName>
                                        </p:attrNameLst>
                                      </p:cBhvr>
                                    </p:anim>
                                  </p:childTnLst>
                                </p:cTn>
                              </p:par>
                            </p:childTnLst>
                          </p:cTn>
                        </p:par>
                      </p:childTnLst>
                    </p:cTn>
                  </p:par>
                  <p:par>
                    <p:cTn id="71" fill="hold">
                      <p:stCondLst>
                        <p:cond delay="indefinite"/>
                      </p:stCondLst>
                      <p:childTnLst>
                        <p:par>
                          <p:cTn id="72" fill="hold">
                            <p:stCondLst>
                              <p:cond delay="0"/>
                            </p:stCondLst>
                            <p:childTnLst>
                              <p:par>
                                <p:cTn id="73" presetID="34" presetClass="entr" presetSubtype="0" fill="hold" grpId="0" nodeType="clickEffect">
                                  <p:stCondLst>
                                    <p:cond delay="0"/>
                                  </p:stCondLst>
                                  <p:childTnLst>
                                    <p:set>
                                      <p:cBhvr>
                                        <p:cTn id="74" dur="1" fill="hold">
                                          <p:stCondLst>
                                            <p:cond delay="0"/>
                                          </p:stCondLst>
                                        </p:cTn>
                                        <p:tgtEl>
                                          <p:spTgt spid="7"/>
                                        </p:tgtEl>
                                        <p:attrNameLst>
                                          <p:attrName>style.visibility</p:attrName>
                                        </p:attrNameLst>
                                      </p:cBhvr>
                                      <p:to>
                                        <p:strVal val="visible"/>
                                      </p:to>
                                    </p:set>
                                    <p:anim from="(-#ppt_w/2)" to="(#ppt_x)" calcmode="lin" valueType="num">
                                      <p:cBhvr>
                                        <p:cTn id="75" dur="600" fill="hold">
                                          <p:stCondLst>
                                            <p:cond delay="0"/>
                                          </p:stCondLst>
                                        </p:cTn>
                                        <p:tgtEl>
                                          <p:spTgt spid="7"/>
                                        </p:tgtEl>
                                        <p:attrNameLst>
                                          <p:attrName>ppt_x</p:attrName>
                                        </p:attrNameLst>
                                      </p:cBhvr>
                                    </p:anim>
                                    <p:anim from="0" to="-1.0" calcmode="lin" valueType="num">
                                      <p:cBhvr>
                                        <p:cTn id="76" dur="200" decel="50000" autoRev="1" fill="hold">
                                          <p:stCondLst>
                                            <p:cond delay="600"/>
                                          </p:stCondLst>
                                        </p:cTn>
                                        <p:tgtEl>
                                          <p:spTgt spid="7"/>
                                        </p:tgtEl>
                                        <p:attrNameLst>
                                          <p:attrName>xshear</p:attrName>
                                        </p:attrNameLst>
                                      </p:cBhvr>
                                    </p:anim>
                                    <p:animScale>
                                      <p:cBhvr>
                                        <p:cTn id="77" dur="200" decel="100000" autoRev="1" fill="hold">
                                          <p:stCondLst>
                                            <p:cond delay="600"/>
                                          </p:stCondLst>
                                        </p:cTn>
                                        <p:tgtEl>
                                          <p:spTgt spid="7"/>
                                        </p:tgtEl>
                                      </p:cBhvr>
                                      <p:from x="100000" y="100000"/>
                                      <p:to x="80000" y="100000"/>
                                    </p:animScale>
                                    <p:anim by="(#ppt_h/3+#ppt_w*0.1)" calcmode="lin" valueType="num">
                                      <p:cBhvr additive="sum">
                                        <p:cTn id="78" dur="200" decel="100000" autoRev="1" fill="hold">
                                          <p:stCondLst>
                                            <p:cond delay="600"/>
                                          </p:stCondLst>
                                        </p:cTn>
                                        <p:tgtEl>
                                          <p:spTgt spid="7"/>
                                        </p:tgtEl>
                                        <p:attrNameLst>
                                          <p:attrName>ppt_x</p:attrName>
                                        </p:attrNameLst>
                                      </p:cBhvr>
                                    </p:anim>
                                  </p:childTnLst>
                                </p:cTn>
                              </p:par>
                              <p:par>
                                <p:cTn id="79" presetID="9" presetClass="emph" presetSubtype="0" grpId="2" nodeType="withEffect">
                                  <p:stCondLst>
                                    <p:cond delay="0"/>
                                  </p:stCondLst>
                                  <p:childTnLst>
                                    <p:set>
                                      <p:cBhvr rctx="PPT">
                                        <p:cTn id="80" dur="indefinite"/>
                                        <p:tgtEl>
                                          <p:spTgt spid="6"/>
                                        </p:tgtEl>
                                        <p:attrNameLst>
                                          <p:attrName>style.opacity</p:attrName>
                                        </p:attrNameLst>
                                      </p:cBhvr>
                                      <p:to>
                                        <p:strVal val="0.5"/>
                                      </p:to>
                                    </p:set>
                                    <p:animEffect filter="image" prLst="opacity: 0.5">
                                      <p:cBhvr rctx="IE">
                                        <p:cTn id="81" dur="indefinite"/>
                                        <p:tgtEl>
                                          <p:spTgt spid="6"/>
                                        </p:tgtEl>
                                      </p:cBhvr>
                                    </p:animEffect>
                                  </p:childTnLst>
                                </p:cTn>
                              </p:par>
                              <p:par>
                                <p:cTn id="82" presetID="9" presetClass="emph" presetSubtype="0" grpId="2" nodeType="withEffect">
                                  <p:stCondLst>
                                    <p:cond delay="0"/>
                                  </p:stCondLst>
                                  <p:childTnLst>
                                    <p:set>
                                      <p:cBhvr rctx="PPT">
                                        <p:cTn id="83" dur="indefinite"/>
                                        <p:tgtEl>
                                          <p:spTgt spid="13"/>
                                        </p:tgtEl>
                                        <p:attrNameLst>
                                          <p:attrName>style.opacity</p:attrName>
                                        </p:attrNameLst>
                                      </p:cBhvr>
                                      <p:to>
                                        <p:strVal val="0.5"/>
                                      </p:to>
                                    </p:set>
                                    <p:animEffect filter="image" prLst="opacity: 0.5">
                                      <p:cBhvr rctx="IE">
                                        <p:cTn id="84" dur="indefinite"/>
                                        <p:tgtEl>
                                          <p:spTgt spid="13"/>
                                        </p:tgtEl>
                                      </p:cBhvr>
                                    </p:animEffect>
                                  </p:childTnLst>
                                </p:cTn>
                              </p:par>
                            </p:childTnLst>
                          </p:cTn>
                        </p:par>
                      </p:childTnLst>
                    </p:cTn>
                  </p:par>
                  <p:par>
                    <p:cTn id="85" fill="hold">
                      <p:stCondLst>
                        <p:cond delay="indefinite"/>
                      </p:stCondLst>
                      <p:childTnLst>
                        <p:par>
                          <p:cTn id="86" fill="hold">
                            <p:stCondLst>
                              <p:cond delay="0"/>
                            </p:stCondLst>
                            <p:childTnLst>
                              <p:par>
                                <p:cTn id="87" presetID="34" presetClass="entr" presetSubtype="0"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anim from="(-#ppt_w/2)" to="(#ppt_x)" calcmode="lin" valueType="num">
                                      <p:cBhvr>
                                        <p:cTn id="89" dur="600" fill="hold">
                                          <p:stCondLst>
                                            <p:cond delay="0"/>
                                          </p:stCondLst>
                                        </p:cTn>
                                        <p:tgtEl>
                                          <p:spTgt spid="14"/>
                                        </p:tgtEl>
                                        <p:attrNameLst>
                                          <p:attrName>ppt_x</p:attrName>
                                        </p:attrNameLst>
                                      </p:cBhvr>
                                    </p:anim>
                                    <p:anim from="0" to="-1.0" calcmode="lin" valueType="num">
                                      <p:cBhvr>
                                        <p:cTn id="90" dur="200" decel="50000" autoRev="1" fill="hold">
                                          <p:stCondLst>
                                            <p:cond delay="600"/>
                                          </p:stCondLst>
                                        </p:cTn>
                                        <p:tgtEl>
                                          <p:spTgt spid="14"/>
                                        </p:tgtEl>
                                        <p:attrNameLst>
                                          <p:attrName>xshear</p:attrName>
                                        </p:attrNameLst>
                                      </p:cBhvr>
                                    </p:anim>
                                    <p:animScale>
                                      <p:cBhvr>
                                        <p:cTn id="91" dur="200" decel="100000" autoRev="1" fill="hold">
                                          <p:stCondLst>
                                            <p:cond delay="600"/>
                                          </p:stCondLst>
                                        </p:cTn>
                                        <p:tgtEl>
                                          <p:spTgt spid="14"/>
                                        </p:tgtEl>
                                      </p:cBhvr>
                                      <p:from x="100000" y="100000"/>
                                      <p:to x="80000" y="100000"/>
                                    </p:animScale>
                                    <p:anim by="(#ppt_h/3+#ppt_w*0.1)" calcmode="lin" valueType="num">
                                      <p:cBhvr additive="sum">
                                        <p:cTn id="92" dur="200" decel="100000" autoRev="1" fill="hold">
                                          <p:stCondLst>
                                            <p:cond delay="600"/>
                                          </p:stCondLst>
                                        </p:cTn>
                                        <p:tgtEl>
                                          <p:spTgt spid="14"/>
                                        </p:tgtEl>
                                        <p:attrNameLst>
                                          <p:attrName>ppt_x</p:attrName>
                                        </p:attrNameLst>
                                      </p:cBhvr>
                                    </p:anim>
                                  </p:childTnLst>
                                </p:cTn>
                              </p:par>
                            </p:childTnLst>
                          </p:cTn>
                        </p:par>
                      </p:childTnLst>
                    </p:cTn>
                  </p:par>
                  <p:par>
                    <p:cTn id="93" fill="hold">
                      <p:stCondLst>
                        <p:cond delay="indefinite"/>
                      </p:stCondLst>
                      <p:childTnLst>
                        <p:par>
                          <p:cTn id="94" fill="hold">
                            <p:stCondLst>
                              <p:cond delay="0"/>
                            </p:stCondLst>
                            <p:childTnLst>
                              <p:par>
                                <p:cTn id="95" presetID="34" presetClass="entr" presetSubtype="0" fill="hold" grpId="0" nodeType="clickEffect">
                                  <p:stCondLst>
                                    <p:cond delay="0"/>
                                  </p:stCondLst>
                                  <p:childTnLst>
                                    <p:set>
                                      <p:cBhvr>
                                        <p:cTn id="96" dur="1" fill="hold">
                                          <p:stCondLst>
                                            <p:cond delay="0"/>
                                          </p:stCondLst>
                                        </p:cTn>
                                        <p:tgtEl>
                                          <p:spTgt spid="17"/>
                                        </p:tgtEl>
                                        <p:attrNameLst>
                                          <p:attrName>style.visibility</p:attrName>
                                        </p:attrNameLst>
                                      </p:cBhvr>
                                      <p:to>
                                        <p:strVal val="visible"/>
                                      </p:to>
                                    </p:set>
                                    <p:anim from="(-#ppt_w/2)" to="(#ppt_x)" calcmode="lin" valueType="num">
                                      <p:cBhvr>
                                        <p:cTn id="97" dur="600" fill="hold">
                                          <p:stCondLst>
                                            <p:cond delay="0"/>
                                          </p:stCondLst>
                                        </p:cTn>
                                        <p:tgtEl>
                                          <p:spTgt spid="17"/>
                                        </p:tgtEl>
                                        <p:attrNameLst>
                                          <p:attrName>ppt_x</p:attrName>
                                        </p:attrNameLst>
                                      </p:cBhvr>
                                    </p:anim>
                                    <p:anim from="0" to="-1.0" calcmode="lin" valueType="num">
                                      <p:cBhvr>
                                        <p:cTn id="98" dur="200" decel="50000" autoRev="1" fill="hold">
                                          <p:stCondLst>
                                            <p:cond delay="600"/>
                                          </p:stCondLst>
                                        </p:cTn>
                                        <p:tgtEl>
                                          <p:spTgt spid="17"/>
                                        </p:tgtEl>
                                        <p:attrNameLst>
                                          <p:attrName>xshear</p:attrName>
                                        </p:attrNameLst>
                                      </p:cBhvr>
                                    </p:anim>
                                    <p:animScale>
                                      <p:cBhvr>
                                        <p:cTn id="99" dur="200" decel="100000" autoRev="1" fill="hold">
                                          <p:stCondLst>
                                            <p:cond delay="600"/>
                                          </p:stCondLst>
                                        </p:cTn>
                                        <p:tgtEl>
                                          <p:spTgt spid="17"/>
                                        </p:tgtEl>
                                      </p:cBhvr>
                                      <p:from x="100000" y="100000"/>
                                      <p:to x="80000" y="100000"/>
                                    </p:animScale>
                                    <p:anim by="(#ppt_h/3+#ppt_w*0.1)" calcmode="lin" valueType="num">
                                      <p:cBhvr additive="sum">
                                        <p:cTn id="100" dur="200" decel="100000" autoRev="1" fill="hold">
                                          <p:stCondLst>
                                            <p:cond delay="600"/>
                                          </p:stCondLst>
                                        </p:cTn>
                                        <p:tgtEl>
                                          <p:spTgt spid="17"/>
                                        </p:tgtEl>
                                        <p:attrNameLst>
                                          <p:attrName>ppt_x</p:attrName>
                                        </p:attrNameLst>
                                      </p:cBhvr>
                                    </p:anim>
                                  </p:childTnLst>
                                </p:cTn>
                              </p:par>
                              <p:par>
                                <p:cTn id="101" presetID="9" presetClass="emph" presetSubtype="0" grpId="2" nodeType="withEffect">
                                  <p:stCondLst>
                                    <p:cond delay="0"/>
                                  </p:stCondLst>
                                  <p:childTnLst>
                                    <p:set>
                                      <p:cBhvr rctx="PPT">
                                        <p:cTn id="102" dur="indefinite"/>
                                        <p:tgtEl>
                                          <p:spTgt spid="7"/>
                                        </p:tgtEl>
                                        <p:attrNameLst>
                                          <p:attrName>style.opacity</p:attrName>
                                        </p:attrNameLst>
                                      </p:cBhvr>
                                      <p:to>
                                        <p:strVal val="0.5"/>
                                      </p:to>
                                    </p:set>
                                    <p:animEffect filter="image" prLst="opacity: 0.5">
                                      <p:cBhvr rctx="IE">
                                        <p:cTn id="103" dur="indefinite"/>
                                        <p:tgtEl>
                                          <p:spTgt spid="7"/>
                                        </p:tgtEl>
                                      </p:cBhvr>
                                    </p:animEffect>
                                  </p:childTnLst>
                                </p:cTn>
                              </p:par>
                              <p:par>
                                <p:cTn id="104" presetID="9" presetClass="emph" presetSubtype="0" grpId="2" nodeType="withEffect">
                                  <p:stCondLst>
                                    <p:cond delay="0"/>
                                  </p:stCondLst>
                                  <p:childTnLst>
                                    <p:set>
                                      <p:cBhvr rctx="PPT">
                                        <p:cTn id="105" dur="indefinite"/>
                                        <p:tgtEl>
                                          <p:spTgt spid="14"/>
                                        </p:tgtEl>
                                        <p:attrNameLst>
                                          <p:attrName>style.opacity</p:attrName>
                                        </p:attrNameLst>
                                      </p:cBhvr>
                                      <p:to>
                                        <p:strVal val="0.5"/>
                                      </p:to>
                                    </p:set>
                                    <p:animEffect filter="image" prLst="opacity: 0.5">
                                      <p:cBhvr rctx="IE">
                                        <p:cTn id="106" dur="indefinite"/>
                                        <p:tgtEl>
                                          <p:spTgt spid="14"/>
                                        </p:tgtEl>
                                      </p:cBhvr>
                                    </p:animEffect>
                                  </p:childTnLst>
                                </p:cTn>
                              </p:par>
                            </p:childTnLst>
                          </p:cTn>
                        </p:par>
                      </p:childTnLst>
                    </p:cTn>
                  </p:par>
                  <p:par>
                    <p:cTn id="107" fill="hold">
                      <p:stCondLst>
                        <p:cond delay="indefinite"/>
                      </p:stCondLst>
                      <p:childTnLst>
                        <p:par>
                          <p:cTn id="108" fill="hold">
                            <p:stCondLst>
                              <p:cond delay="0"/>
                            </p:stCondLst>
                            <p:childTnLst>
                              <p:par>
                                <p:cTn id="109" presetID="34" presetClass="entr" presetSubtype="0" fill="hold" grpId="0" nodeType="clickEffect">
                                  <p:stCondLst>
                                    <p:cond delay="0"/>
                                  </p:stCondLst>
                                  <p:childTnLst>
                                    <p:set>
                                      <p:cBhvr>
                                        <p:cTn id="110" dur="1" fill="hold">
                                          <p:stCondLst>
                                            <p:cond delay="0"/>
                                          </p:stCondLst>
                                        </p:cTn>
                                        <p:tgtEl>
                                          <p:spTgt spid="18"/>
                                        </p:tgtEl>
                                        <p:attrNameLst>
                                          <p:attrName>style.visibility</p:attrName>
                                        </p:attrNameLst>
                                      </p:cBhvr>
                                      <p:to>
                                        <p:strVal val="visible"/>
                                      </p:to>
                                    </p:set>
                                    <p:anim from="(-#ppt_w/2)" to="(#ppt_x)" calcmode="lin" valueType="num">
                                      <p:cBhvr>
                                        <p:cTn id="111" dur="600" fill="hold">
                                          <p:stCondLst>
                                            <p:cond delay="0"/>
                                          </p:stCondLst>
                                        </p:cTn>
                                        <p:tgtEl>
                                          <p:spTgt spid="18"/>
                                        </p:tgtEl>
                                        <p:attrNameLst>
                                          <p:attrName>ppt_x</p:attrName>
                                        </p:attrNameLst>
                                      </p:cBhvr>
                                    </p:anim>
                                    <p:anim from="0" to="-1.0" calcmode="lin" valueType="num">
                                      <p:cBhvr>
                                        <p:cTn id="112" dur="200" decel="50000" autoRev="1" fill="hold">
                                          <p:stCondLst>
                                            <p:cond delay="600"/>
                                          </p:stCondLst>
                                        </p:cTn>
                                        <p:tgtEl>
                                          <p:spTgt spid="18"/>
                                        </p:tgtEl>
                                        <p:attrNameLst>
                                          <p:attrName>xshear</p:attrName>
                                        </p:attrNameLst>
                                      </p:cBhvr>
                                    </p:anim>
                                    <p:animScale>
                                      <p:cBhvr>
                                        <p:cTn id="113" dur="200" decel="100000" autoRev="1" fill="hold">
                                          <p:stCondLst>
                                            <p:cond delay="600"/>
                                          </p:stCondLst>
                                        </p:cTn>
                                        <p:tgtEl>
                                          <p:spTgt spid="18"/>
                                        </p:tgtEl>
                                      </p:cBhvr>
                                      <p:from x="100000" y="100000"/>
                                      <p:to x="80000" y="100000"/>
                                    </p:animScale>
                                    <p:anim by="(#ppt_h/3+#ppt_w*0.1)" calcmode="lin" valueType="num">
                                      <p:cBhvr additive="sum">
                                        <p:cTn id="114" dur="200" decel="100000" autoRev="1" fill="hold">
                                          <p:stCondLst>
                                            <p:cond delay="600"/>
                                          </p:stCondLst>
                                        </p:cTn>
                                        <p:tgtEl>
                                          <p:spTgt spid="18"/>
                                        </p:tgtEl>
                                        <p:attrNameLst>
                                          <p:attrName>ppt_x</p:attrName>
                                        </p:attrNameLst>
                                      </p:cBhvr>
                                    </p:anim>
                                  </p:childTnLst>
                                </p:cTn>
                              </p:par>
                            </p:childTnLst>
                          </p:cTn>
                        </p:par>
                      </p:childTnLst>
                    </p:cTn>
                  </p:par>
                  <p:par>
                    <p:cTn id="115" fill="hold">
                      <p:stCondLst>
                        <p:cond delay="indefinite"/>
                      </p:stCondLst>
                      <p:childTnLst>
                        <p:par>
                          <p:cTn id="116" fill="hold">
                            <p:stCondLst>
                              <p:cond delay="0"/>
                            </p:stCondLst>
                            <p:childTnLst>
                              <p:par>
                                <p:cTn id="117" presetID="34" presetClass="entr" presetSubtype="0" fill="hold" grpId="0" nodeType="clickEffect">
                                  <p:stCondLst>
                                    <p:cond delay="0"/>
                                  </p:stCondLst>
                                  <p:childTnLst>
                                    <p:set>
                                      <p:cBhvr>
                                        <p:cTn id="118" dur="1" fill="hold">
                                          <p:stCondLst>
                                            <p:cond delay="0"/>
                                          </p:stCondLst>
                                        </p:cTn>
                                        <p:tgtEl>
                                          <p:spTgt spid="19"/>
                                        </p:tgtEl>
                                        <p:attrNameLst>
                                          <p:attrName>style.visibility</p:attrName>
                                        </p:attrNameLst>
                                      </p:cBhvr>
                                      <p:to>
                                        <p:strVal val="visible"/>
                                      </p:to>
                                    </p:set>
                                    <p:anim from="(-#ppt_w/2)" to="(#ppt_x)" calcmode="lin" valueType="num">
                                      <p:cBhvr>
                                        <p:cTn id="119" dur="600" fill="hold">
                                          <p:stCondLst>
                                            <p:cond delay="0"/>
                                          </p:stCondLst>
                                        </p:cTn>
                                        <p:tgtEl>
                                          <p:spTgt spid="19"/>
                                        </p:tgtEl>
                                        <p:attrNameLst>
                                          <p:attrName>ppt_x</p:attrName>
                                        </p:attrNameLst>
                                      </p:cBhvr>
                                    </p:anim>
                                    <p:anim from="0" to="-1.0" calcmode="lin" valueType="num">
                                      <p:cBhvr>
                                        <p:cTn id="120" dur="200" decel="50000" autoRev="1" fill="hold">
                                          <p:stCondLst>
                                            <p:cond delay="600"/>
                                          </p:stCondLst>
                                        </p:cTn>
                                        <p:tgtEl>
                                          <p:spTgt spid="19"/>
                                        </p:tgtEl>
                                        <p:attrNameLst>
                                          <p:attrName>xshear</p:attrName>
                                        </p:attrNameLst>
                                      </p:cBhvr>
                                    </p:anim>
                                    <p:animScale>
                                      <p:cBhvr>
                                        <p:cTn id="121" dur="200" decel="100000" autoRev="1" fill="hold">
                                          <p:stCondLst>
                                            <p:cond delay="600"/>
                                          </p:stCondLst>
                                        </p:cTn>
                                        <p:tgtEl>
                                          <p:spTgt spid="19"/>
                                        </p:tgtEl>
                                      </p:cBhvr>
                                      <p:from x="100000" y="100000"/>
                                      <p:to x="80000" y="100000"/>
                                    </p:animScale>
                                    <p:anim by="(#ppt_h/3+#ppt_w*0.1)" calcmode="lin" valueType="num">
                                      <p:cBhvr additive="sum">
                                        <p:cTn id="122" dur="200" decel="100000" autoRev="1" fill="hold">
                                          <p:stCondLst>
                                            <p:cond delay="600"/>
                                          </p:stCondLst>
                                        </p:cTn>
                                        <p:tgtEl>
                                          <p:spTgt spid="19"/>
                                        </p:tgtEl>
                                        <p:attrNameLst>
                                          <p:attrName>ppt_x</p:attrName>
                                        </p:attrNameLst>
                                      </p:cBhvr>
                                    </p:anim>
                                  </p:childTnLst>
                                </p:cTn>
                              </p:par>
                              <p:par>
                                <p:cTn id="123" presetID="9" presetClass="emph" presetSubtype="0" grpId="1" nodeType="withEffect">
                                  <p:stCondLst>
                                    <p:cond delay="0"/>
                                  </p:stCondLst>
                                  <p:childTnLst>
                                    <p:set>
                                      <p:cBhvr rctx="PPT">
                                        <p:cTn id="124" dur="indefinite"/>
                                        <p:tgtEl>
                                          <p:spTgt spid="17"/>
                                        </p:tgtEl>
                                        <p:attrNameLst>
                                          <p:attrName>style.opacity</p:attrName>
                                        </p:attrNameLst>
                                      </p:cBhvr>
                                      <p:to>
                                        <p:strVal val="0.5"/>
                                      </p:to>
                                    </p:set>
                                    <p:animEffect filter="image" prLst="opacity: 0.5">
                                      <p:cBhvr rctx="IE">
                                        <p:cTn id="125" dur="indefinite"/>
                                        <p:tgtEl>
                                          <p:spTgt spid="17"/>
                                        </p:tgtEl>
                                      </p:cBhvr>
                                    </p:animEffect>
                                  </p:childTnLst>
                                </p:cTn>
                              </p:par>
                              <p:par>
                                <p:cTn id="126" presetID="9" presetClass="emph" presetSubtype="0" grpId="1" nodeType="withEffect">
                                  <p:stCondLst>
                                    <p:cond delay="0"/>
                                  </p:stCondLst>
                                  <p:childTnLst>
                                    <p:set>
                                      <p:cBhvr rctx="PPT">
                                        <p:cTn id="127" dur="indefinite"/>
                                        <p:tgtEl>
                                          <p:spTgt spid="18"/>
                                        </p:tgtEl>
                                        <p:attrNameLst>
                                          <p:attrName>style.opacity</p:attrName>
                                        </p:attrNameLst>
                                      </p:cBhvr>
                                      <p:to>
                                        <p:strVal val="0.5"/>
                                      </p:to>
                                    </p:set>
                                    <p:animEffect filter="image" prLst="opacity: 0.5">
                                      <p:cBhvr rctx="IE">
                                        <p:cTn id="128" dur="indefinite"/>
                                        <p:tgtEl>
                                          <p:spTgt spid="18"/>
                                        </p:tgtEl>
                                      </p:cBhvr>
                                    </p:animEffect>
                                  </p:childTnLst>
                                </p:cTn>
                              </p:par>
                            </p:childTnLst>
                          </p:cTn>
                        </p:par>
                      </p:childTnLst>
                    </p:cTn>
                  </p:par>
                  <p:par>
                    <p:cTn id="129" fill="hold">
                      <p:stCondLst>
                        <p:cond delay="indefinite"/>
                      </p:stCondLst>
                      <p:childTnLst>
                        <p:par>
                          <p:cTn id="130" fill="hold">
                            <p:stCondLst>
                              <p:cond delay="0"/>
                            </p:stCondLst>
                            <p:childTnLst>
                              <p:par>
                                <p:cTn id="131" presetID="34" presetClass="entr" presetSubtype="0" fill="hold" grpId="0" nodeType="clickEffect">
                                  <p:stCondLst>
                                    <p:cond delay="0"/>
                                  </p:stCondLst>
                                  <p:childTnLst>
                                    <p:set>
                                      <p:cBhvr>
                                        <p:cTn id="132" dur="1" fill="hold">
                                          <p:stCondLst>
                                            <p:cond delay="0"/>
                                          </p:stCondLst>
                                        </p:cTn>
                                        <p:tgtEl>
                                          <p:spTgt spid="20"/>
                                        </p:tgtEl>
                                        <p:attrNameLst>
                                          <p:attrName>style.visibility</p:attrName>
                                        </p:attrNameLst>
                                      </p:cBhvr>
                                      <p:to>
                                        <p:strVal val="visible"/>
                                      </p:to>
                                    </p:set>
                                    <p:anim from="(-#ppt_w/2)" to="(#ppt_x)" calcmode="lin" valueType="num">
                                      <p:cBhvr>
                                        <p:cTn id="133" dur="600" fill="hold">
                                          <p:stCondLst>
                                            <p:cond delay="0"/>
                                          </p:stCondLst>
                                        </p:cTn>
                                        <p:tgtEl>
                                          <p:spTgt spid="20"/>
                                        </p:tgtEl>
                                        <p:attrNameLst>
                                          <p:attrName>ppt_x</p:attrName>
                                        </p:attrNameLst>
                                      </p:cBhvr>
                                    </p:anim>
                                    <p:anim from="0" to="-1.0" calcmode="lin" valueType="num">
                                      <p:cBhvr>
                                        <p:cTn id="134" dur="200" decel="50000" autoRev="1" fill="hold">
                                          <p:stCondLst>
                                            <p:cond delay="600"/>
                                          </p:stCondLst>
                                        </p:cTn>
                                        <p:tgtEl>
                                          <p:spTgt spid="20"/>
                                        </p:tgtEl>
                                        <p:attrNameLst>
                                          <p:attrName>xshear</p:attrName>
                                        </p:attrNameLst>
                                      </p:cBhvr>
                                    </p:anim>
                                    <p:animScale>
                                      <p:cBhvr>
                                        <p:cTn id="135" dur="200" decel="100000" autoRev="1" fill="hold">
                                          <p:stCondLst>
                                            <p:cond delay="600"/>
                                          </p:stCondLst>
                                        </p:cTn>
                                        <p:tgtEl>
                                          <p:spTgt spid="20"/>
                                        </p:tgtEl>
                                      </p:cBhvr>
                                      <p:from x="100000" y="100000"/>
                                      <p:to x="80000" y="100000"/>
                                    </p:animScale>
                                    <p:anim by="(#ppt_h/3+#ppt_w*0.1)" calcmode="lin" valueType="num">
                                      <p:cBhvr additive="sum">
                                        <p:cTn id="136" dur="200" decel="100000" autoRev="1" fill="hold">
                                          <p:stCondLst>
                                            <p:cond delay="600"/>
                                          </p:stCondLst>
                                        </p:cTn>
                                        <p:tgtEl>
                                          <p:spTgt spid="20"/>
                                        </p:tgtEl>
                                        <p:attrNameLst>
                                          <p:attrName>ppt_x</p:attrName>
                                        </p:attrNameLst>
                                      </p:cBhvr>
                                    </p:anim>
                                  </p:childTnLst>
                                </p:cTn>
                              </p:par>
                            </p:childTnLst>
                          </p:cTn>
                        </p:par>
                      </p:childTnLst>
                    </p:cTn>
                  </p:par>
                  <p:par>
                    <p:cTn id="137" fill="hold">
                      <p:stCondLst>
                        <p:cond delay="indefinite"/>
                      </p:stCondLst>
                      <p:childTnLst>
                        <p:par>
                          <p:cTn id="138" fill="hold">
                            <p:stCondLst>
                              <p:cond delay="0"/>
                            </p:stCondLst>
                            <p:childTnLst>
                              <p:par>
                                <p:cTn id="139" presetID="34" presetClass="entr" presetSubtype="0" fill="hold" grpId="0" nodeType="clickEffect">
                                  <p:stCondLst>
                                    <p:cond delay="0"/>
                                  </p:stCondLst>
                                  <p:childTnLst>
                                    <p:set>
                                      <p:cBhvr>
                                        <p:cTn id="140" dur="1" fill="hold">
                                          <p:stCondLst>
                                            <p:cond delay="0"/>
                                          </p:stCondLst>
                                        </p:cTn>
                                        <p:tgtEl>
                                          <p:spTgt spid="22"/>
                                        </p:tgtEl>
                                        <p:attrNameLst>
                                          <p:attrName>style.visibility</p:attrName>
                                        </p:attrNameLst>
                                      </p:cBhvr>
                                      <p:to>
                                        <p:strVal val="visible"/>
                                      </p:to>
                                    </p:set>
                                    <p:anim from="(-#ppt_w/2)" to="(#ppt_x)" calcmode="lin" valueType="num">
                                      <p:cBhvr>
                                        <p:cTn id="141" dur="600" fill="hold">
                                          <p:stCondLst>
                                            <p:cond delay="0"/>
                                          </p:stCondLst>
                                        </p:cTn>
                                        <p:tgtEl>
                                          <p:spTgt spid="22"/>
                                        </p:tgtEl>
                                        <p:attrNameLst>
                                          <p:attrName>ppt_x</p:attrName>
                                        </p:attrNameLst>
                                      </p:cBhvr>
                                    </p:anim>
                                    <p:anim from="0" to="-1.0" calcmode="lin" valueType="num">
                                      <p:cBhvr>
                                        <p:cTn id="142" dur="200" decel="50000" autoRev="1" fill="hold">
                                          <p:stCondLst>
                                            <p:cond delay="600"/>
                                          </p:stCondLst>
                                        </p:cTn>
                                        <p:tgtEl>
                                          <p:spTgt spid="22"/>
                                        </p:tgtEl>
                                        <p:attrNameLst>
                                          <p:attrName>xshear</p:attrName>
                                        </p:attrNameLst>
                                      </p:cBhvr>
                                    </p:anim>
                                    <p:animScale>
                                      <p:cBhvr>
                                        <p:cTn id="143" dur="200" decel="100000" autoRev="1" fill="hold">
                                          <p:stCondLst>
                                            <p:cond delay="600"/>
                                          </p:stCondLst>
                                        </p:cTn>
                                        <p:tgtEl>
                                          <p:spTgt spid="22"/>
                                        </p:tgtEl>
                                      </p:cBhvr>
                                      <p:from x="100000" y="100000"/>
                                      <p:to x="80000" y="100000"/>
                                    </p:animScale>
                                    <p:anim by="(#ppt_h/3+#ppt_w*0.1)" calcmode="lin" valueType="num">
                                      <p:cBhvr additive="sum">
                                        <p:cTn id="144" dur="200" decel="100000" autoRev="1" fill="hold">
                                          <p:stCondLst>
                                            <p:cond delay="600"/>
                                          </p:stCondLst>
                                        </p:cTn>
                                        <p:tgtEl>
                                          <p:spTgt spid="22"/>
                                        </p:tgtEl>
                                        <p:attrNameLst>
                                          <p:attrName>ppt_x</p:attrName>
                                        </p:attrNameLst>
                                      </p:cBhvr>
                                    </p:anim>
                                  </p:childTnLst>
                                </p:cTn>
                              </p:par>
                              <p:par>
                                <p:cTn id="145" presetID="9" presetClass="emph" presetSubtype="0" grpId="2" nodeType="withEffect">
                                  <p:stCondLst>
                                    <p:cond delay="0"/>
                                  </p:stCondLst>
                                  <p:childTnLst>
                                    <p:set>
                                      <p:cBhvr rctx="PPT">
                                        <p:cTn id="146" dur="indefinite"/>
                                        <p:tgtEl>
                                          <p:spTgt spid="19"/>
                                        </p:tgtEl>
                                        <p:attrNameLst>
                                          <p:attrName>style.opacity</p:attrName>
                                        </p:attrNameLst>
                                      </p:cBhvr>
                                      <p:to>
                                        <p:strVal val="0.5"/>
                                      </p:to>
                                    </p:set>
                                    <p:animEffect filter="image" prLst="opacity: 0.5">
                                      <p:cBhvr rctx="IE">
                                        <p:cTn id="147" dur="indefinite"/>
                                        <p:tgtEl>
                                          <p:spTgt spid="19"/>
                                        </p:tgtEl>
                                      </p:cBhvr>
                                    </p:animEffect>
                                  </p:childTnLst>
                                </p:cTn>
                              </p:par>
                              <p:par>
                                <p:cTn id="148" presetID="9" presetClass="emph" presetSubtype="0" grpId="2" nodeType="withEffect">
                                  <p:stCondLst>
                                    <p:cond delay="0"/>
                                  </p:stCondLst>
                                  <p:childTnLst>
                                    <p:set>
                                      <p:cBhvr rctx="PPT">
                                        <p:cTn id="149" dur="indefinite"/>
                                        <p:tgtEl>
                                          <p:spTgt spid="20"/>
                                        </p:tgtEl>
                                        <p:attrNameLst>
                                          <p:attrName>style.opacity</p:attrName>
                                        </p:attrNameLst>
                                      </p:cBhvr>
                                      <p:to>
                                        <p:strVal val="0.5"/>
                                      </p:to>
                                    </p:set>
                                    <p:animEffect filter="image" prLst="opacity: 0.5">
                                      <p:cBhvr rctx="IE">
                                        <p:cTn id="150" dur="indefinite"/>
                                        <p:tgtEl>
                                          <p:spTgt spid="20"/>
                                        </p:tgtEl>
                                      </p:cBhvr>
                                    </p:animEffect>
                                  </p:childTnLst>
                                </p:cTn>
                              </p:par>
                            </p:childTnLst>
                          </p:cTn>
                        </p:par>
                      </p:childTnLst>
                    </p:cTn>
                  </p:par>
                  <p:par>
                    <p:cTn id="151" fill="hold">
                      <p:stCondLst>
                        <p:cond delay="indefinite"/>
                      </p:stCondLst>
                      <p:childTnLst>
                        <p:par>
                          <p:cTn id="152" fill="hold">
                            <p:stCondLst>
                              <p:cond delay="0"/>
                            </p:stCondLst>
                            <p:childTnLst>
                              <p:par>
                                <p:cTn id="153" presetID="34" presetClass="entr" presetSubtype="0" fill="hold" grpId="0" nodeType="clickEffect">
                                  <p:stCondLst>
                                    <p:cond delay="0"/>
                                  </p:stCondLst>
                                  <p:childTnLst>
                                    <p:set>
                                      <p:cBhvr>
                                        <p:cTn id="154" dur="1" fill="hold">
                                          <p:stCondLst>
                                            <p:cond delay="0"/>
                                          </p:stCondLst>
                                        </p:cTn>
                                        <p:tgtEl>
                                          <p:spTgt spid="23"/>
                                        </p:tgtEl>
                                        <p:attrNameLst>
                                          <p:attrName>style.visibility</p:attrName>
                                        </p:attrNameLst>
                                      </p:cBhvr>
                                      <p:to>
                                        <p:strVal val="visible"/>
                                      </p:to>
                                    </p:set>
                                    <p:anim from="(-#ppt_w/2)" to="(#ppt_x)" calcmode="lin" valueType="num">
                                      <p:cBhvr>
                                        <p:cTn id="155" dur="600" fill="hold">
                                          <p:stCondLst>
                                            <p:cond delay="0"/>
                                          </p:stCondLst>
                                        </p:cTn>
                                        <p:tgtEl>
                                          <p:spTgt spid="23"/>
                                        </p:tgtEl>
                                        <p:attrNameLst>
                                          <p:attrName>ppt_x</p:attrName>
                                        </p:attrNameLst>
                                      </p:cBhvr>
                                    </p:anim>
                                    <p:anim from="0" to="-1.0" calcmode="lin" valueType="num">
                                      <p:cBhvr>
                                        <p:cTn id="156" dur="200" decel="50000" autoRev="1" fill="hold">
                                          <p:stCondLst>
                                            <p:cond delay="600"/>
                                          </p:stCondLst>
                                        </p:cTn>
                                        <p:tgtEl>
                                          <p:spTgt spid="23"/>
                                        </p:tgtEl>
                                        <p:attrNameLst>
                                          <p:attrName>xshear</p:attrName>
                                        </p:attrNameLst>
                                      </p:cBhvr>
                                    </p:anim>
                                    <p:animScale>
                                      <p:cBhvr>
                                        <p:cTn id="157" dur="200" decel="100000" autoRev="1" fill="hold">
                                          <p:stCondLst>
                                            <p:cond delay="600"/>
                                          </p:stCondLst>
                                        </p:cTn>
                                        <p:tgtEl>
                                          <p:spTgt spid="23"/>
                                        </p:tgtEl>
                                      </p:cBhvr>
                                      <p:from x="100000" y="100000"/>
                                      <p:to x="80000" y="100000"/>
                                    </p:animScale>
                                    <p:anim by="(#ppt_h/3+#ppt_w*0.1)" calcmode="lin" valueType="num">
                                      <p:cBhvr additive="sum">
                                        <p:cTn id="158" dur="200" decel="100000" autoRev="1" fill="hold">
                                          <p:stCondLst>
                                            <p:cond delay="600"/>
                                          </p:stCondLst>
                                        </p:cTn>
                                        <p:tgtEl>
                                          <p:spTgt spid="23"/>
                                        </p:tgtEl>
                                        <p:attrNameLst>
                                          <p:attrName>ppt_x</p:attrName>
                                        </p:attrNameLst>
                                      </p:cBhvr>
                                    </p:anim>
                                  </p:childTnLst>
                                </p:cTn>
                              </p:par>
                            </p:childTnLst>
                          </p:cTn>
                        </p:par>
                      </p:childTnLst>
                    </p:cTn>
                  </p:par>
                  <p:par>
                    <p:cTn id="159" fill="hold">
                      <p:stCondLst>
                        <p:cond delay="indefinite"/>
                      </p:stCondLst>
                      <p:childTnLst>
                        <p:par>
                          <p:cTn id="160" fill="hold">
                            <p:stCondLst>
                              <p:cond delay="0"/>
                            </p:stCondLst>
                            <p:childTnLst>
                              <p:par>
                                <p:cTn id="161" presetID="34" presetClass="entr" presetSubtype="0" fill="hold" grpId="0" nodeType="clickEffect">
                                  <p:stCondLst>
                                    <p:cond delay="0"/>
                                  </p:stCondLst>
                                  <p:childTnLst>
                                    <p:set>
                                      <p:cBhvr>
                                        <p:cTn id="162" dur="1" fill="hold">
                                          <p:stCondLst>
                                            <p:cond delay="0"/>
                                          </p:stCondLst>
                                        </p:cTn>
                                        <p:tgtEl>
                                          <p:spTgt spid="9"/>
                                        </p:tgtEl>
                                        <p:attrNameLst>
                                          <p:attrName>style.visibility</p:attrName>
                                        </p:attrNameLst>
                                      </p:cBhvr>
                                      <p:to>
                                        <p:strVal val="visible"/>
                                      </p:to>
                                    </p:set>
                                    <p:anim from="(-#ppt_w/2)" to="(#ppt_x)" calcmode="lin" valueType="num">
                                      <p:cBhvr>
                                        <p:cTn id="163" dur="600" fill="hold">
                                          <p:stCondLst>
                                            <p:cond delay="0"/>
                                          </p:stCondLst>
                                        </p:cTn>
                                        <p:tgtEl>
                                          <p:spTgt spid="9"/>
                                        </p:tgtEl>
                                        <p:attrNameLst>
                                          <p:attrName>ppt_x</p:attrName>
                                        </p:attrNameLst>
                                      </p:cBhvr>
                                    </p:anim>
                                    <p:anim from="0" to="-1.0" calcmode="lin" valueType="num">
                                      <p:cBhvr>
                                        <p:cTn id="164" dur="200" decel="50000" autoRev="1" fill="hold">
                                          <p:stCondLst>
                                            <p:cond delay="600"/>
                                          </p:stCondLst>
                                        </p:cTn>
                                        <p:tgtEl>
                                          <p:spTgt spid="9"/>
                                        </p:tgtEl>
                                        <p:attrNameLst>
                                          <p:attrName>xshear</p:attrName>
                                        </p:attrNameLst>
                                      </p:cBhvr>
                                    </p:anim>
                                    <p:animScale>
                                      <p:cBhvr>
                                        <p:cTn id="165" dur="200" decel="100000" autoRev="1" fill="hold">
                                          <p:stCondLst>
                                            <p:cond delay="600"/>
                                          </p:stCondLst>
                                        </p:cTn>
                                        <p:tgtEl>
                                          <p:spTgt spid="9"/>
                                        </p:tgtEl>
                                      </p:cBhvr>
                                      <p:from x="100000" y="100000"/>
                                      <p:to x="80000" y="100000"/>
                                    </p:animScale>
                                    <p:anim by="(#ppt_h/3+#ppt_w*0.1)" calcmode="lin" valueType="num">
                                      <p:cBhvr additive="sum">
                                        <p:cTn id="166" dur="200" decel="100000" autoRev="1" fill="hold">
                                          <p:stCondLst>
                                            <p:cond delay="600"/>
                                          </p:stCondLst>
                                        </p:cTn>
                                        <p:tgtEl>
                                          <p:spTgt spid="9"/>
                                        </p:tgtEl>
                                        <p:attrNameLst>
                                          <p:attrName>ppt_x</p:attrName>
                                        </p:attrNameLst>
                                      </p:cBhvr>
                                    </p:anim>
                                  </p:childTnLst>
                                </p:cTn>
                              </p:par>
                              <p:par>
                                <p:cTn id="167" presetID="9" presetClass="emph" presetSubtype="0" grpId="2" nodeType="withEffect">
                                  <p:stCondLst>
                                    <p:cond delay="0"/>
                                  </p:stCondLst>
                                  <p:childTnLst>
                                    <p:set>
                                      <p:cBhvr rctx="PPT">
                                        <p:cTn id="168" dur="indefinite"/>
                                        <p:tgtEl>
                                          <p:spTgt spid="22"/>
                                        </p:tgtEl>
                                        <p:attrNameLst>
                                          <p:attrName>style.opacity</p:attrName>
                                        </p:attrNameLst>
                                      </p:cBhvr>
                                      <p:to>
                                        <p:strVal val="0.5"/>
                                      </p:to>
                                    </p:set>
                                    <p:animEffect filter="image" prLst="opacity: 0.5">
                                      <p:cBhvr rctx="IE">
                                        <p:cTn id="169" dur="indefinite"/>
                                        <p:tgtEl>
                                          <p:spTgt spid="22"/>
                                        </p:tgtEl>
                                      </p:cBhvr>
                                    </p:animEffect>
                                  </p:childTnLst>
                                </p:cTn>
                              </p:par>
                              <p:par>
                                <p:cTn id="170" presetID="9" presetClass="emph" presetSubtype="0" grpId="2" nodeType="withEffect">
                                  <p:stCondLst>
                                    <p:cond delay="0"/>
                                  </p:stCondLst>
                                  <p:childTnLst>
                                    <p:set>
                                      <p:cBhvr rctx="PPT">
                                        <p:cTn id="171" dur="indefinite"/>
                                        <p:tgtEl>
                                          <p:spTgt spid="23"/>
                                        </p:tgtEl>
                                        <p:attrNameLst>
                                          <p:attrName>style.opacity</p:attrName>
                                        </p:attrNameLst>
                                      </p:cBhvr>
                                      <p:to>
                                        <p:strVal val="0.5"/>
                                      </p:to>
                                    </p:set>
                                    <p:animEffect filter="image" prLst="opacity: 0.5">
                                      <p:cBhvr rctx="IE">
                                        <p:cTn id="172" dur="indefinite"/>
                                        <p:tgtEl>
                                          <p:spTgt spid="23"/>
                                        </p:tgtEl>
                                      </p:cBhvr>
                                    </p:animEffect>
                                  </p:childTnLst>
                                </p:cTn>
                              </p:par>
                            </p:childTnLst>
                          </p:cTn>
                        </p:par>
                      </p:childTnLst>
                    </p:cTn>
                  </p:par>
                  <p:par>
                    <p:cTn id="173" fill="hold">
                      <p:stCondLst>
                        <p:cond delay="indefinite"/>
                      </p:stCondLst>
                      <p:childTnLst>
                        <p:par>
                          <p:cTn id="174" fill="hold">
                            <p:stCondLst>
                              <p:cond delay="0"/>
                            </p:stCondLst>
                            <p:childTnLst>
                              <p:par>
                                <p:cTn id="175" presetID="34" presetClass="entr" presetSubtype="0" fill="hold" grpId="0" nodeType="clickEffect">
                                  <p:stCondLst>
                                    <p:cond delay="0"/>
                                  </p:stCondLst>
                                  <p:childTnLst>
                                    <p:set>
                                      <p:cBhvr>
                                        <p:cTn id="176" dur="1" fill="hold">
                                          <p:stCondLst>
                                            <p:cond delay="0"/>
                                          </p:stCondLst>
                                        </p:cTn>
                                        <p:tgtEl>
                                          <p:spTgt spid="16"/>
                                        </p:tgtEl>
                                        <p:attrNameLst>
                                          <p:attrName>style.visibility</p:attrName>
                                        </p:attrNameLst>
                                      </p:cBhvr>
                                      <p:to>
                                        <p:strVal val="visible"/>
                                      </p:to>
                                    </p:set>
                                    <p:anim from="(-#ppt_w/2)" to="(#ppt_x)" calcmode="lin" valueType="num">
                                      <p:cBhvr>
                                        <p:cTn id="177" dur="600" fill="hold">
                                          <p:stCondLst>
                                            <p:cond delay="0"/>
                                          </p:stCondLst>
                                        </p:cTn>
                                        <p:tgtEl>
                                          <p:spTgt spid="16"/>
                                        </p:tgtEl>
                                        <p:attrNameLst>
                                          <p:attrName>ppt_x</p:attrName>
                                        </p:attrNameLst>
                                      </p:cBhvr>
                                    </p:anim>
                                    <p:anim from="0" to="-1.0" calcmode="lin" valueType="num">
                                      <p:cBhvr>
                                        <p:cTn id="178" dur="200" decel="50000" autoRev="1" fill="hold">
                                          <p:stCondLst>
                                            <p:cond delay="600"/>
                                          </p:stCondLst>
                                        </p:cTn>
                                        <p:tgtEl>
                                          <p:spTgt spid="16"/>
                                        </p:tgtEl>
                                        <p:attrNameLst>
                                          <p:attrName>xshear</p:attrName>
                                        </p:attrNameLst>
                                      </p:cBhvr>
                                    </p:anim>
                                    <p:animScale>
                                      <p:cBhvr>
                                        <p:cTn id="179" dur="200" decel="100000" autoRev="1" fill="hold">
                                          <p:stCondLst>
                                            <p:cond delay="600"/>
                                          </p:stCondLst>
                                        </p:cTn>
                                        <p:tgtEl>
                                          <p:spTgt spid="16"/>
                                        </p:tgtEl>
                                      </p:cBhvr>
                                      <p:from x="100000" y="100000"/>
                                      <p:to x="80000" y="100000"/>
                                    </p:animScale>
                                    <p:anim by="(#ppt_h/3+#ppt_w*0.1)" calcmode="lin" valueType="num">
                                      <p:cBhvr additive="sum">
                                        <p:cTn id="180" dur="200" decel="100000" autoRev="1" fill="hold">
                                          <p:stCondLst>
                                            <p:cond delay="600"/>
                                          </p:stCondLst>
                                        </p:cTn>
                                        <p:tgtEl>
                                          <p:spTgt spid="16"/>
                                        </p:tgtEl>
                                        <p:attrNameLst>
                                          <p:attrName>ppt_x</p:attrName>
                                        </p:attrNameLst>
                                      </p:cBhvr>
                                    </p:anim>
                                  </p:childTnLst>
                                </p:cTn>
                              </p:par>
                            </p:childTnLst>
                          </p:cTn>
                        </p:par>
                      </p:childTnLst>
                    </p:cTn>
                  </p:par>
                  <p:par>
                    <p:cTn id="181" fill="hold">
                      <p:stCondLst>
                        <p:cond delay="indefinite"/>
                      </p:stCondLst>
                      <p:childTnLst>
                        <p:par>
                          <p:cTn id="182" fill="hold">
                            <p:stCondLst>
                              <p:cond delay="0"/>
                            </p:stCondLst>
                            <p:childTnLst>
                              <p:par>
                                <p:cTn id="183" presetID="34" presetClass="exit" presetSubtype="0" fill="hold" grpId="1" nodeType="clickEffect">
                                  <p:stCondLst>
                                    <p:cond delay="0"/>
                                  </p:stCondLst>
                                  <p:childTnLst>
                                    <p:anim from="(ppt_x)" to="(ppt_x+1)" calcmode="lin" valueType="num">
                                      <p:cBhvr>
                                        <p:cTn id="184" dur="1000">
                                          <p:stCondLst>
                                            <p:cond delay="0"/>
                                          </p:stCondLst>
                                        </p:cTn>
                                        <p:tgtEl>
                                          <p:spTgt spid="11"/>
                                        </p:tgtEl>
                                        <p:attrNameLst>
                                          <p:attrName>ppt_x</p:attrName>
                                        </p:attrNameLst>
                                      </p:cBhvr>
                                    </p:anim>
                                    <p:anim from="0" to="-1.0" calcmode="lin" valueType="num">
                                      <p:cBhvr>
                                        <p:cTn id="185" dur="200" accel="50000">
                                          <p:stCondLst>
                                            <p:cond delay="0"/>
                                          </p:stCondLst>
                                        </p:cTn>
                                        <p:tgtEl>
                                          <p:spTgt spid="11"/>
                                        </p:tgtEl>
                                        <p:attrNameLst>
                                          <p:attrName>xshear</p:attrName>
                                        </p:attrNameLst>
                                      </p:cBhvr>
                                    </p:anim>
                                    <p:set>
                                      <p:cBhvr>
                                        <p:cTn id="186" dur="800">
                                          <p:stCondLst>
                                            <p:cond delay="200"/>
                                          </p:stCondLst>
                                        </p:cTn>
                                        <p:tgtEl>
                                          <p:spTgt spid="11"/>
                                        </p:tgtEl>
                                        <p:attrNameLst>
                                          <p:attrName>xshear</p:attrName>
                                        </p:attrNameLst>
                                      </p:cBhvr>
                                      <p:to>
                                        <p:strVal val="-1.0"/>
                                      </p:to>
                                    </p:set>
                                    <p:set>
                                      <p:cBhvr>
                                        <p:cTn id="187" dur="1" fill="hold">
                                          <p:stCondLst>
                                            <p:cond delay="999"/>
                                          </p:stCondLst>
                                        </p:cTn>
                                        <p:tgtEl>
                                          <p:spTgt spid="11"/>
                                        </p:tgtEl>
                                        <p:attrNameLst>
                                          <p:attrName>style.visibility</p:attrName>
                                        </p:attrNameLst>
                                      </p:cBhvr>
                                      <p:to>
                                        <p:strVal val="hidden"/>
                                      </p:to>
                                    </p:set>
                                  </p:childTnLst>
                                </p:cTn>
                              </p:par>
                              <p:par>
                                <p:cTn id="188" presetID="9" presetClass="emph" presetSubtype="0" grpId="2" nodeType="withEffect">
                                  <p:stCondLst>
                                    <p:cond delay="0"/>
                                  </p:stCondLst>
                                  <p:childTnLst>
                                    <p:set>
                                      <p:cBhvr rctx="PPT">
                                        <p:cTn id="189" dur="indefinite"/>
                                        <p:tgtEl>
                                          <p:spTgt spid="9"/>
                                        </p:tgtEl>
                                        <p:attrNameLst>
                                          <p:attrName>style.opacity</p:attrName>
                                        </p:attrNameLst>
                                      </p:cBhvr>
                                      <p:to>
                                        <p:strVal val="0.5"/>
                                      </p:to>
                                    </p:set>
                                    <p:animEffect filter="image" prLst="opacity: 0.5">
                                      <p:cBhvr rctx="IE">
                                        <p:cTn id="190" dur="indefinite"/>
                                        <p:tgtEl>
                                          <p:spTgt spid="9"/>
                                        </p:tgtEl>
                                      </p:cBhvr>
                                    </p:animEffect>
                                  </p:childTnLst>
                                </p:cTn>
                              </p:par>
                              <p:par>
                                <p:cTn id="191" presetID="34" presetClass="exit" presetSubtype="0" fill="hold" grpId="1" nodeType="withEffect">
                                  <p:stCondLst>
                                    <p:cond delay="0"/>
                                  </p:stCondLst>
                                  <p:childTnLst>
                                    <p:anim from="(ppt_x)" to="(ppt_x+1)" calcmode="lin" valueType="num">
                                      <p:cBhvr>
                                        <p:cTn id="192" dur="1000">
                                          <p:stCondLst>
                                            <p:cond delay="0"/>
                                          </p:stCondLst>
                                        </p:cTn>
                                        <p:tgtEl>
                                          <p:spTgt spid="12"/>
                                        </p:tgtEl>
                                        <p:attrNameLst>
                                          <p:attrName>ppt_x</p:attrName>
                                        </p:attrNameLst>
                                      </p:cBhvr>
                                    </p:anim>
                                    <p:anim from="0" to="-1.0" calcmode="lin" valueType="num">
                                      <p:cBhvr>
                                        <p:cTn id="193" dur="200" accel="50000">
                                          <p:stCondLst>
                                            <p:cond delay="0"/>
                                          </p:stCondLst>
                                        </p:cTn>
                                        <p:tgtEl>
                                          <p:spTgt spid="12"/>
                                        </p:tgtEl>
                                        <p:attrNameLst>
                                          <p:attrName>xshear</p:attrName>
                                        </p:attrNameLst>
                                      </p:cBhvr>
                                    </p:anim>
                                    <p:set>
                                      <p:cBhvr>
                                        <p:cTn id="194" dur="800">
                                          <p:stCondLst>
                                            <p:cond delay="200"/>
                                          </p:stCondLst>
                                        </p:cTn>
                                        <p:tgtEl>
                                          <p:spTgt spid="12"/>
                                        </p:tgtEl>
                                        <p:attrNameLst>
                                          <p:attrName>xshear</p:attrName>
                                        </p:attrNameLst>
                                      </p:cBhvr>
                                      <p:to>
                                        <p:strVal val="-1.0"/>
                                      </p:to>
                                    </p:set>
                                    <p:set>
                                      <p:cBhvr>
                                        <p:cTn id="195" dur="1" fill="hold">
                                          <p:stCondLst>
                                            <p:cond delay="999"/>
                                          </p:stCondLst>
                                        </p:cTn>
                                        <p:tgtEl>
                                          <p:spTgt spid="12"/>
                                        </p:tgtEl>
                                        <p:attrNameLst>
                                          <p:attrName>style.visibility</p:attrName>
                                        </p:attrNameLst>
                                      </p:cBhvr>
                                      <p:to>
                                        <p:strVal val="hidden"/>
                                      </p:to>
                                    </p:set>
                                  </p:childTnLst>
                                </p:cTn>
                              </p:par>
                              <p:par>
                                <p:cTn id="196" presetID="34" presetClass="exit" presetSubtype="0" fill="hold" grpId="1" nodeType="withEffect">
                                  <p:stCondLst>
                                    <p:cond delay="0"/>
                                  </p:stCondLst>
                                  <p:childTnLst>
                                    <p:anim from="(ppt_x)" to="(ppt_x+1)" calcmode="lin" valueType="num">
                                      <p:cBhvr>
                                        <p:cTn id="197" dur="1000">
                                          <p:stCondLst>
                                            <p:cond delay="0"/>
                                          </p:stCondLst>
                                        </p:cTn>
                                        <p:tgtEl>
                                          <p:spTgt spid="6"/>
                                        </p:tgtEl>
                                        <p:attrNameLst>
                                          <p:attrName>ppt_x</p:attrName>
                                        </p:attrNameLst>
                                      </p:cBhvr>
                                    </p:anim>
                                    <p:anim from="0" to="-1.0" calcmode="lin" valueType="num">
                                      <p:cBhvr>
                                        <p:cTn id="198" dur="200" accel="50000">
                                          <p:stCondLst>
                                            <p:cond delay="0"/>
                                          </p:stCondLst>
                                        </p:cTn>
                                        <p:tgtEl>
                                          <p:spTgt spid="6"/>
                                        </p:tgtEl>
                                        <p:attrNameLst>
                                          <p:attrName>xshear</p:attrName>
                                        </p:attrNameLst>
                                      </p:cBhvr>
                                    </p:anim>
                                    <p:set>
                                      <p:cBhvr>
                                        <p:cTn id="199" dur="800">
                                          <p:stCondLst>
                                            <p:cond delay="200"/>
                                          </p:stCondLst>
                                        </p:cTn>
                                        <p:tgtEl>
                                          <p:spTgt spid="6"/>
                                        </p:tgtEl>
                                        <p:attrNameLst>
                                          <p:attrName>xshear</p:attrName>
                                        </p:attrNameLst>
                                      </p:cBhvr>
                                      <p:to>
                                        <p:strVal val="-1.0"/>
                                      </p:to>
                                    </p:set>
                                    <p:set>
                                      <p:cBhvr>
                                        <p:cTn id="200" dur="1" fill="hold">
                                          <p:stCondLst>
                                            <p:cond delay="999"/>
                                          </p:stCondLst>
                                        </p:cTn>
                                        <p:tgtEl>
                                          <p:spTgt spid="6"/>
                                        </p:tgtEl>
                                        <p:attrNameLst>
                                          <p:attrName>style.visibility</p:attrName>
                                        </p:attrNameLst>
                                      </p:cBhvr>
                                      <p:to>
                                        <p:strVal val="hidden"/>
                                      </p:to>
                                    </p:set>
                                  </p:childTnLst>
                                </p:cTn>
                              </p:par>
                              <p:par>
                                <p:cTn id="201" presetID="34" presetClass="exit" presetSubtype="0" fill="hold" grpId="1" nodeType="withEffect">
                                  <p:stCondLst>
                                    <p:cond delay="0"/>
                                  </p:stCondLst>
                                  <p:childTnLst>
                                    <p:anim from="(ppt_x)" to="(ppt_x+1)" calcmode="lin" valueType="num">
                                      <p:cBhvr>
                                        <p:cTn id="202" dur="1000">
                                          <p:stCondLst>
                                            <p:cond delay="0"/>
                                          </p:stCondLst>
                                        </p:cTn>
                                        <p:tgtEl>
                                          <p:spTgt spid="7"/>
                                        </p:tgtEl>
                                        <p:attrNameLst>
                                          <p:attrName>ppt_x</p:attrName>
                                        </p:attrNameLst>
                                      </p:cBhvr>
                                    </p:anim>
                                    <p:anim from="0" to="-1.0" calcmode="lin" valueType="num">
                                      <p:cBhvr>
                                        <p:cTn id="203" dur="200" accel="50000">
                                          <p:stCondLst>
                                            <p:cond delay="0"/>
                                          </p:stCondLst>
                                        </p:cTn>
                                        <p:tgtEl>
                                          <p:spTgt spid="7"/>
                                        </p:tgtEl>
                                        <p:attrNameLst>
                                          <p:attrName>xshear</p:attrName>
                                        </p:attrNameLst>
                                      </p:cBhvr>
                                    </p:anim>
                                    <p:set>
                                      <p:cBhvr>
                                        <p:cTn id="204" dur="800">
                                          <p:stCondLst>
                                            <p:cond delay="200"/>
                                          </p:stCondLst>
                                        </p:cTn>
                                        <p:tgtEl>
                                          <p:spTgt spid="7"/>
                                        </p:tgtEl>
                                        <p:attrNameLst>
                                          <p:attrName>xshear</p:attrName>
                                        </p:attrNameLst>
                                      </p:cBhvr>
                                      <p:to>
                                        <p:strVal val="-1.0"/>
                                      </p:to>
                                    </p:set>
                                    <p:set>
                                      <p:cBhvr>
                                        <p:cTn id="205" dur="1" fill="hold">
                                          <p:stCondLst>
                                            <p:cond delay="999"/>
                                          </p:stCondLst>
                                        </p:cTn>
                                        <p:tgtEl>
                                          <p:spTgt spid="7"/>
                                        </p:tgtEl>
                                        <p:attrNameLst>
                                          <p:attrName>style.visibility</p:attrName>
                                        </p:attrNameLst>
                                      </p:cBhvr>
                                      <p:to>
                                        <p:strVal val="hidden"/>
                                      </p:to>
                                    </p:set>
                                  </p:childTnLst>
                                </p:cTn>
                              </p:par>
                              <p:par>
                                <p:cTn id="206" presetID="34" presetClass="exit" presetSubtype="0" fill="hold" grpId="1" nodeType="withEffect">
                                  <p:stCondLst>
                                    <p:cond delay="0"/>
                                  </p:stCondLst>
                                  <p:childTnLst>
                                    <p:anim from="(ppt_x)" to="(ppt_x+1)" calcmode="lin" valueType="num">
                                      <p:cBhvr>
                                        <p:cTn id="207" dur="1000">
                                          <p:stCondLst>
                                            <p:cond delay="0"/>
                                          </p:stCondLst>
                                        </p:cTn>
                                        <p:tgtEl>
                                          <p:spTgt spid="8"/>
                                        </p:tgtEl>
                                        <p:attrNameLst>
                                          <p:attrName>ppt_x</p:attrName>
                                        </p:attrNameLst>
                                      </p:cBhvr>
                                    </p:anim>
                                    <p:anim from="0" to="-1.0" calcmode="lin" valueType="num">
                                      <p:cBhvr>
                                        <p:cTn id="208" dur="200" accel="50000">
                                          <p:stCondLst>
                                            <p:cond delay="0"/>
                                          </p:stCondLst>
                                        </p:cTn>
                                        <p:tgtEl>
                                          <p:spTgt spid="8"/>
                                        </p:tgtEl>
                                        <p:attrNameLst>
                                          <p:attrName>xshear</p:attrName>
                                        </p:attrNameLst>
                                      </p:cBhvr>
                                    </p:anim>
                                    <p:set>
                                      <p:cBhvr>
                                        <p:cTn id="209" dur="800">
                                          <p:stCondLst>
                                            <p:cond delay="200"/>
                                          </p:stCondLst>
                                        </p:cTn>
                                        <p:tgtEl>
                                          <p:spTgt spid="8"/>
                                        </p:tgtEl>
                                        <p:attrNameLst>
                                          <p:attrName>xshear</p:attrName>
                                        </p:attrNameLst>
                                      </p:cBhvr>
                                      <p:to>
                                        <p:strVal val="-1.0"/>
                                      </p:to>
                                    </p:set>
                                    <p:set>
                                      <p:cBhvr>
                                        <p:cTn id="210" dur="1" fill="hold">
                                          <p:stCondLst>
                                            <p:cond delay="999"/>
                                          </p:stCondLst>
                                        </p:cTn>
                                        <p:tgtEl>
                                          <p:spTgt spid="8"/>
                                        </p:tgtEl>
                                        <p:attrNameLst>
                                          <p:attrName>style.visibility</p:attrName>
                                        </p:attrNameLst>
                                      </p:cBhvr>
                                      <p:to>
                                        <p:strVal val="hidden"/>
                                      </p:to>
                                    </p:set>
                                  </p:childTnLst>
                                </p:cTn>
                              </p:par>
                              <p:par>
                                <p:cTn id="211" presetID="34" presetClass="exit" presetSubtype="0" fill="hold" grpId="1" nodeType="withEffect">
                                  <p:stCondLst>
                                    <p:cond delay="0"/>
                                  </p:stCondLst>
                                  <p:childTnLst>
                                    <p:anim from="(ppt_x)" to="(ppt_x+1)" calcmode="lin" valueType="num">
                                      <p:cBhvr>
                                        <p:cTn id="212" dur="1000">
                                          <p:stCondLst>
                                            <p:cond delay="0"/>
                                          </p:stCondLst>
                                        </p:cTn>
                                        <p:tgtEl>
                                          <p:spTgt spid="9"/>
                                        </p:tgtEl>
                                        <p:attrNameLst>
                                          <p:attrName>ppt_x</p:attrName>
                                        </p:attrNameLst>
                                      </p:cBhvr>
                                    </p:anim>
                                    <p:anim from="0" to="-1.0" calcmode="lin" valueType="num">
                                      <p:cBhvr>
                                        <p:cTn id="213" dur="200" accel="50000">
                                          <p:stCondLst>
                                            <p:cond delay="0"/>
                                          </p:stCondLst>
                                        </p:cTn>
                                        <p:tgtEl>
                                          <p:spTgt spid="9"/>
                                        </p:tgtEl>
                                        <p:attrNameLst>
                                          <p:attrName>xshear</p:attrName>
                                        </p:attrNameLst>
                                      </p:cBhvr>
                                    </p:anim>
                                    <p:set>
                                      <p:cBhvr>
                                        <p:cTn id="214" dur="800">
                                          <p:stCondLst>
                                            <p:cond delay="200"/>
                                          </p:stCondLst>
                                        </p:cTn>
                                        <p:tgtEl>
                                          <p:spTgt spid="9"/>
                                        </p:tgtEl>
                                        <p:attrNameLst>
                                          <p:attrName>xshear</p:attrName>
                                        </p:attrNameLst>
                                      </p:cBhvr>
                                      <p:to>
                                        <p:strVal val="-1.0"/>
                                      </p:to>
                                    </p:set>
                                    <p:set>
                                      <p:cBhvr>
                                        <p:cTn id="215" dur="1" fill="hold">
                                          <p:stCondLst>
                                            <p:cond delay="999"/>
                                          </p:stCondLst>
                                        </p:cTn>
                                        <p:tgtEl>
                                          <p:spTgt spid="9"/>
                                        </p:tgtEl>
                                        <p:attrNameLst>
                                          <p:attrName>style.visibility</p:attrName>
                                        </p:attrNameLst>
                                      </p:cBhvr>
                                      <p:to>
                                        <p:strVal val="hidden"/>
                                      </p:to>
                                    </p:set>
                                  </p:childTnLst>
                                </p:cTn>
                              </p:par>
                              <p:par>
                                <p:cTn id="216" presetID="34" presetClass="exit" presetSubtype="0" fill="hold" grpId="1" nodeType="withEffect">
                                  <p:stCondLst>
                                    <p:cond delay="0"/>
                                  </p:stCondLst>
                                  <p:childTnLst>
                                    <p:anim from="(ppt_x)" to="(ppt_x+1)" calcmode="lin" valueType="num">
                                      <p:cBhvr>
                                        <p:cTn id="217" dur="1000">
                                          <p:stCondLst>
                                            <p:cond delay="0"/>
                                          </p:stCondLst>
                                        </p:cTn>
                                        <p:tgtEl>
                                          <p:spTgt spid="10"/>
                                        </p:tgtEl>
                                        <p:attrNameLst>
                                          <p:attrName>ppt_x</p:attrName>
                                        </p:attrNameLst>
                                      </p:cBhvr>
                                    </p:anim>
                                    <p:anim from="0" to="-1.0" calcmode="lin" valueType="num">
                                      <p:cBhvr>
                                        <p:cTn id="218" dur="200" accel="50000">
                                          <p:stCondLst>
                                            <p:cond delay="0"/>
                                          </p:stCondLst>
                                        </p:cTn>
                                        <p:tgtEl>
                                          <p:spTgt spid="10"/>
                                        </p:tgtEl>
                                        <p:attrNameLst>
                                          <p:attrName>xshear</p:attrName>
                                        </p:attrNameLst>
                                      </p:cBhvr>
                                    </p:anim>
                                    <p:set>
                                      <p:cBhvr>
                                        <p:cTn id="219" dur="800">
                                          <p:stCondLst>
                                            <p:cond delay="200"/>
                                          </p:stCondLst>
                                        </p:cTn>
                                        <p:tgtEl>
                                          <p:spTgt spid="10"/>
                                        </p:tgtEl>
                                        <p:attrNameLst>
                                          <p:attrName>xshear</p:attrName>
                                        </p:attrNameLst>
                                      </p:cBhvr>
                                      <p:to>
                                        <p:strVal val="-1.0"/>
                                      </p:to>
                                    </p:set>
                                    <p:set>
                                      <p:cBhvr>
                                        <p:cTn id="220" dur="1" fill="hold">
                                          <p:stCondLst>
                                            <p:cond delay="999"/>
                                          </p:stCondLst>
                                        </p:cTn>
                                        <p:tgtEl>
                                          <p:spTgt spid="10"/>
                                        </p:tgtEl>
                                        <p:attrNameLst>
                                          <p:attrName>style.visibility</p:attrName>
                                        </p:attrNameLst>
                                      </p:cBhvr>
                                      <p:to>
                                        <p:strVal val="hidden"/>
                                      </p:to>
                                    </p:set>
                                  </p:childTnLst>
                                </p:cTn>
                              </p:par>
                              <p:par>
                                <p:cTn id="221" presetID="34" presetClass="exit" presetSubtype="0" fill="hold" grpId="1" nodeType="withEffect">
                                  <p:stCondLst>
                                    <p:cond delay="0"/>
                                  </p:stCondLst>
                                  <p:childTnLst>
                                    <p:anim from="(ppt_x)" to="(ppt_x+1)" calcmode="lin" valueType="num">
                                      <p:cBhvr>
                                        <p:cTn id="222" dur="1000">
                                          <p:stCondLst>
                                            <p:cond delay="0"/>
                                          </p:stCondLst>
                                        </p:cTn>
                                        <p:tgtEl>
                                          <p:spTgt spid="13"/>
                                        </p:tgtEl>
                                        <p:attrNameLst>
                                          <p:attrName>ppt_x</p:attrName>
                                        </p:attrNameLst>
                                      </p:cBhvr>
                                    </p:anim>
                                    <p:anim from="0" to="-1.0" calcmode="lin" valueType="num">
                                      <p:cBhvr>
                                        <p:cTn id="223" dur="200" accel="50000">
                                          <p:stCondLst>
                                            <p:cond delay="0"/>
                                          </p:stCondLst>
                                        </p:cTn>
                                        <p:tgtEl>
                                          <p:spTgt spid="13"/>
                                        </p:tgtEl>
                                        <p:attrNameLst>
                                          <p:attrName>xshear</p:attrName>
                                        </p:attrNameLst>
                                      </p:cBhvr>
                                    </p:anim>
                                    <p:set>
                                      <p:cBhvr>
                                        <p:cTn id="224" dur="800">
                                          <p:stCondLst>
                                            <p:cond delay="200"/>
                                          </p:stCondLst>
                                        </p:cTn>
                                        <p:tgtEl>
                                          <p:spTgt spid="13"/>
                                        </p:tgtEl>
                                        <p:attrNameLst>
                                          <p:attrName>xshear</p:attrName>
                                        </p:attrNameLst>
                                      </p:cBhvr>
                                      <p:to>
                                        <p:strVal val="-1.0"/>
                                      </p:to>
                                    </p:set>
                                    <p:set>
                                      <p:cBhvr>
                                        <p:cTn id="225" dur="1" fill="hold">
                                          <p:stCondLst>
                                            <p:cond delay="999"/>
                                          </p:stCondLst>
                                        </p:cTn>
                                        <p:tgtEl>
                                          <p:spTgt spid="13"/>
                                        </p:tgtEl>
                                        <p:attrNameLst>
                                          <p:attrName>style.visibility</p:attrName>
                                        </p:attrNameLst>
                                      </p:cBhvr>
                                      <p:to>
                                        <p:strVal val="hidden"/>
                                      </p:to>
                                    </p:set>
                                  </p:childTnLst>
                                </p:cTn>
                              </p:par>
                              <p:par>
                                <p:cTn id="226" presetID="34" presetClass="exit" presetSubtype="0" fill="hold" grpId="1" nodeType="withEffect">
                                  <p:stCondLst>
                                    <p:cond delay="0"/>
                                  </p:stCondLst>
                                  <p:childTnLst>
                                    <p:anim from="(ppt_x)" to="(ppt_x+1)" calcmode="lin" valueType="num">
                                      <p:cBhvr>
                                        <p:cTn id="227" dur="1000">
                                          <p:stCondLst>
                                            <p:cond delay="0"/>
                                          </p:stCondLst>
                                        </p:cTn>
                                        <p:tgtEl>
                                          <p:spTgt spid="14"/>
                                        </p:tgtEl>
                                        <p:attrNameLst>
                                          <p:attrName>ppt_x</p:attrName>
                                        </p:attrNameLst>
                                      </p:cBhvr>
                                    </p:anim>
                                    <p:anim from="0" to="-1.0" calcmode="lin" valueType="num">
                                      <p:cBhvr>
                                        <p:cTn id="228" dur="200" accel="50000">
                                          <p:stCondLst>
                                            <p:cond delay="0"/>
                                          </p:stCondLst>
                                        </p:cTn>
                                        <p:tgtEl>
                                          <p:spTgt spid="14"/>
                                        </p:tgtEl>
                                        <p:attrNameLst>
                                          <p:attrName>xshear</p:attrName>
                                        </p:attrNameLst>
                                      </p:cBhvr>
                                    </p:anim>
                                    <p:set>
                                      <p:cBhvr>
                                        <p:cTn id="229" dur="800">
                                          <p:stCondLst>
                                            <p:cond delay="200"/>
                                          </p:stCondLst>
                                        </p:cTn>
                                        <p:tgtEl>
                                          <p:spTgt spid="14"/>
                                        </p:tgtEl>
                                        <p:attrNameLst>
                                          <p:attrName>xshear</p:attrName>
                                        </p:attrNameLst>
                                      </p:cBhvr>
                                      <p:to>
                                        <p:strVal val="-1.0"/>
                                      </p:to>
                                    </p:set>
                                    <p:set>
                                      <p:cBhvr>
                                        <p:cTn id="230" dur="1" fill="hold">
                                          <p:stCondLst>
                                            <p:cond delay="999"/>
                                          </p:stCondLst>
                                        </p:cTn>
                                        <p:tgtEl>
                                          <p:spTgt spid="14"/>
                                        </p:tgtEl>
                                        <p:attrNameLst>
                                          <p:attrName>style.visibility</p:attrName>
                                        </p:attrNameLst>
                                      </p:cBhvr>
                                      <p:to>
                                        <p:strVal val="hidden"/>
                                      </p:to>
                                    </p:set>
                                  </p:childTnLst>
                                </p:cTn>
                              </p:par>
                              <p:par>
                                <p:cTn id="231" presetID="34" presetClass="exit" presetSubtype="0" fill="hold" grpId="2" nodeType="withEffect">
                                  <p:stCondLst>
                                    <p:cond delay="0"/>
                                  </p:stCondLst>
                                  <p:childTnLst>
                                    <p:anim from="(ppt_x)" to="(ppt_x+1)" calcmode="lin" valueType="num">
                                      <p:cBhvr>
                                        <p:cTn id="232" dur="1000">
                                          <p:stCondLst>
                                            <p:cond delay="0"/>
                                          </p:stCondLst>
                                        </p:cTn>
                                        <p:tgtEl>
                                          <p:spTgt spid="17"/>
                                        </p:tgtEl>
                                        <p:attrNameLst>
                                          <p:attrName>ppt_x</p:attrName>
                                        </p:attrNameLst>
                                      </p:cBhvr>
                                    </p:anim>
                                    <p:anim from="0" to="-1.0" calcmode="lin" valueType="num">
                                      <p:cBhvr>
                                        <p:cTn id="233" dur="200" accel="50000">
                                          <p:stCondLst>
                                            <p:cond delay="0"/>
                                          </p:stCondLst>
                                        </p:cTn>
                                        <p:tgtEl>
                                          <p:spTgt spid="17"/>
                                        </p:tgtEl>
                                        <p:attrNameLst>
                                          <p:attrName>xshear</p:attrName>
                                        </p:attrNameLst>
                                      </p:cBhvr>
                                    </p:anim>
                                    <p:set>
                                      <p:cBhvr>
                                        <p:cTn id="234" dur="800">
                                          <p:stCondLst>
                                            <p:cond delay="200"/>
                                          </p:stCondLst>
                                        </p:cTn>
                                        <p:tgtEl>
                                          <p:spTgt spid="17"/>
                                        </p:tgtEl>
                                        <p:attrNameLst>
                                          <p:attrName>xshear</p:attrName>
                                        </p:attrNameLst>
                                      </p:cBhvr>
                                      <p:to>
                                        <p:strVal val="-1.0"/>
                                      </p:to>
                                    </p:set>
                                    <p:set>
                                      <p:cBhvr>
                                        <p:cTn id="235" dur="1" fill="hold">
                                          <p:stCondLst>
                                            <p:cond delay="999"/>
                                          </p:stCondLst>
                                        </p:cTn>
                                        <p:tgtEl>
                                          <p:spTgt spid="17"/>
                                        </p:tgtEl>
                                        <p:attrNameLst>
                                          <p:attrName>style.visibility</p:attrName>
                                        </p:attrNameLst>
                                      </p:cBhvr>
                                      <p:to>
                                        <p:strVal val="hidden"/>
                                      </p:to>
                                    </p:set>
                                  </p:childTnLst>
                                </p:cTn>
                              </p:par>
                              <p:par>
                                <p:cTn id="236" presetID="34" presetClass="exit" presetSubtype="0" fill="hold" grpId="2" nodeType="withEffect">
                                  <p:stCondLst>
                                    <p:cond delay="0"/>
                                  </p:stCondLst>
                                  <p:childTnLst>
                                    <p:anim from="(ppt_x)" to="(ppt_x+1)" calcmode="lin" valueType="num">
                                      <p:cBhvr>
                                        <p:cTn id="237" dur="1000">
                                          <p:stCondLst>
                                            <p:cond delay="0"/>
                                          </p:stCondLst>
                                        </p:cTn>
                                        <p:tgtEl>
                                          <p:spTgt spid="18"/>
                                        </p:tgtEl>
                                        <p:attrNameLst>
                                          <p:attrName>ppt_x</p:attrName>
                                        </p:attrNameLst>
                                      </p:cBhvr>
                                    </p:anim>
                                    <p:anim from="0" to="-1.0" calcmode="lin" valueType="num">
                                      <p:cBhvr>
                                        <p:cTn id="238" dur="200" accel="50000">
                                          <p:stCondLst>
                                            <p:cond delay="0"/>
                                          </p:stCondLst>
                                        </p:cTn>
                                        <p:tgtEl>
                                          <p:spTgt spid="18"/>
                                        </p:tgtEl>
                                        <p:attrNameLst>
                                          <p:attrName>xshear</p:attrName>
                                        </p:attrNameLst>
                                      </p:cBhvr>
                                    </p:anim>
                                    <p:set>
                                      <p:cBhvr>
                                        <p:cTn id="239" dur="800">
                                          <p:stCondLst>
                                            <p:cond delay="200"/>
                                          </p:stCondLst>
                                        </p:cTn>
                                        <p:tgtEl>
                                          <p:spTgt spid="18"/>
                                        </p:tgtEl>
                                        <p:attrNameLst>
                                          <p:attrName>xshear</p:attrName>
                                        </p:attrNameLst>
                                      </p:cBhvr>
                                      <p:to>
                                        <p:strVal val="-1.0"/>
                                      </p:to>
                                    </p:set>
                                    <p:set>
                                      <p:cBhvr>
                                        <p:cTn id="240" dur="1" fill="hold">
                                          <p:stCondLst>
                                            <p:cond delay="999"/>
                                          </p:stCondLst>
                                        </p:cTn>
                                        <p:tgtEl>
                                          <p:spTgt spid="18"/>
                                        </p:tgtEl>
                                        <p:attrNameLst>
                                          <p:attrName>style.visibility</p:attrName>
                                        </p:attrNameLst>
                                      </p:cBhvr>
                                      <p:to>
                                        <p:strVal val="hidden"/>
                                      </p:to>
                                    </p:set>
                                  </p:childTnLst>
                                </p:cTn>
                              </p:par>
                              <p:par>
                                <p:cTn id="241" presetID="34" presetClass="exit" presetSubtype="0" fill="hold" grpId="1" nodeType="withEffect">
                                  <p:stCondLst>
                                    <p:cond delay="0"/>
                                  </p:stCondLst>
                                  <p:childTnLst>
                                    <p:anim from="(ppt_x)" to="(ppt_x+1)" calcmode="lin" valueType="num">
                                      <p:cBhvr>
                                        <p:cTn id="242" dur="1000">
                                          <p:stCondLst>
                                            <p:cond delay="0"/>
                                          </p:stCondLst>
                                        </p:cTn>
                                        <p:tgtEl>
                                          <p:spTgt spid="15"/>
                                        </p:tgtEl>
                                        <p:attrNameLst>
                                          <p:attrName>ppt_x</p:attrName>
                                        </p:attrNameLst>
                                      </p:cBhvr>
                                    </p:anim>
                                    <p:anim from="0" to="-1.0" calcmode="lin" valueType="num">
                                      <p:cBhvr>
                                        <p:cTn id="243" dur="200" accel="50000">
                                          <p:stCondLst>
                                            <p:cond delay="0"/>
                                          </p:stCondLst>
                                        </p:cTn>
                                        <p:tgtEl>
                                          <p:spTgt spid="15"/>
                                        </p:tgtEl>
                                        <p:attrNameLst>
                                          <p:attrName>xshear</p:attrName>
                                        </p:attrNameLst>
                                      </p:cBhvr>
                                    </p:anim>
                                    <p:set>
                                      <p:cBhvr>
                                        <p:cTn id="244" dur="800">
                                          <p:stCondLst>
                                            <p:cond delay="200"/>
                                          </p:stCondLst>
                                        </p:cTn>
                                        <p:tgtEl>
                                          <p:spTgt spid="15"/>
                                        </p:tgtEl>
                                        <p:attrNameLst>
                                          <p:attrName>xshear</p:attrName>
                                        </p:attrNameLst>
                                      </p:cBhvr>
                                      <p:to>
                                        <p:strVal val="-1.0"/>
                                      </p:to>
                                    </p:set>
                                    <p:set>
                                      <p:cBhvr>
                                        <p:cTn id="245" dur="1" fill="hold">
                                          <p:stCondLst>
                                            <p:cond delay="999"/>
                                          </p:stCondLst>
                                        </p:cTn>
                                        <p:tgtEl>
                                          <p:spTgt spid="15"/>
                                        </p:tgtEl>
                                        <p:attrNameLst>
                                          <p:attrName>style.visibility</p:attrName>
                                        </p:attrNameLst>
                                      </p:cBhvr>
                                      <p:to>
                                        <p:strVal val="hidden"/>
                                      </p:to>
                                    </p:set>
                                  </p:childTnLst>
                                </p:cTn>
                              </p:par>
                              <p:par>
                                <p:cTn id="246" presetID="34" presetClass="exit" presetSubtype="0" fill="hold" grpId="1" nodeType="withEffect">
                                  <p:stCondLst>
                                    <p:cond delay="0"/>
                                  </p:stCondLst>
                                  <p:childTnLst>
                                    <p:anim from="(ppt_x)" to="(ppt_x+1)" calcmode="lin" valueType="num">
                                      <p:cBhvr>
                                        <p:cTn id="247" dur="1000">
                                          <p:stCondLst>
                                            <p:cond delay="0"/>
                                          </p:stCondLst>
                                        </p:cTn>
                                        <p:tgtEl>
                                          <p:spTgt spid="16"/>
                                        </p:tgtEl>
                                        <p:attrNameLst>
                                          <p:attrName>ppt_x</p:attrName>
                                        </p:attrNameLst>
                                      </p:cBhvr>
                                    </p:anim>
                                    <p:anim from="0" to="-1.0" calcmode="lin" valueType="num">
                                      <p:cBhvr>
                                        <p:cTn id="248" dur="200" accel="50000">
                                          <p:stCondLst>
                                            <p:cond delay="0"/>
                                          </p:stCondLst>
                                        </p:cTn>
                                        <p:tgtEl>
                                          <p:spTgt spid="16"/>
                                        </p:tgtEl>
                                        <p:attrNameLst>
                                          <p:attrName>xshear</p:attrName>
                                        </p:attrNameLst>
                                      </p:cBhvr>
                                    </p:anim>
                                    <p:set>
                                      <p:cBhvr>
                                        <p:cTn id="249" dur="800">
                                          <p:stCondLst>
                                            <p:cond delay="200"/>
                                          </p:stCondLst>
                                        </p:cTn>
                                        <p:tgtEl>
                                          <p:spTgt spid="16"/>
                                        </p:tgtEl>
                                        <p:attrNameLst>
                                          <p:attrName>xshear</p:attrName>
                                        </p:attrNameLst>
                                      </p:cBhvr>
                                      <p:to>
                                        <p:strVal val="-1.0"/>
                                      </p:to>
                                    </p:set>
                                    <p:set>
                                      <p:cBhvr>
                                        <p:cTn id="250" dur="1" fill="hold">
                                          <p:stCondLst>
                                            <p:cond delay="999"/>
                                          </p:stCondLst>
                                        </p:cTn>
                                        <p:tgtEl>
                                          <p:spTgt spid="16"/>
                                        </p:tgtEl>
                                        <p:attrNameLst>
                                          <p:attrName>style.visibility</p:attrName>
                                        </p:attrNameLst>
                                      </p:cBhvr>
                                      <p:to>
                                        <p:strVal val="hidden"/>
                                      </p:to>
                                    </p:set>
                                  </p:childTnLst>
                                </p:cTn>
                              </p:par>
                              <p:par>
                                <p:cTn id="251" presetID="34" presetClass="exit" presetSubtype="0" fill="hold" grpId="1" nodeType="withEffect">
                                  <p:stCondLst>
                                    <p:cond delay="0"/>
                                  </p:stCondLst>
                                  <p:childTnLst>
                                    <p:anim from="(ppt_x)" to="(ppt_x+1)" calcmode="lin" valueType="num">
                                      <p:cBhvr>
                                        <p:cTn id="252" dur="1000">
                                          <p:stCondLst>
                                            <p:cond delay="0"/>
                                          </p:stCondLst>
                                        </p:cTn>
                                        <p:tgtEl>
                                          <p:spTgt spid="19"/>
                                        </p:tgtEl>
                                        <p:attrNameLst>
                                          <p:attrName>ppt_x</p:attrName>
                                        </p:attrNameLst>
                                      </p:cBhvr>
                                    </p:anim>
                                    <p:anim from="0" to="-1.0" calcmode="lin" valueType="num">
                                      <p:cBhvr>
                                        <p:cTn id="253" dur="200" accel="50000">
                                          <p:stCondLst>
                                            <p:cond delay="0"/>
                                          </p:stCondLst>
                                        </p:cTn>
                                        <p:tgtEl>
                                          <p:spTgt spid="19"/>
                                        </p:tgtEl>
                                        <p:attrNameLst>
                                          <p:attrName>xshear</p:attrName>
                                        </p:attrNameLst>
                                      </p:cBhvr>
                                    </p:anim>
                                    <p:set>
                                      <p:cBhvr>
                                        <p:cTn id="254" dur="800">
                                          <p:stCondLst>
                                            <p:cond delay="200"/>
                                          </p:stCondLst>
                                        </p:cTn>
                                        <p:tgtEl>
                                          <p:spTgt spid="19"/>
                                        </p:tgtEl>
                                        <p:attrNameLst>
                                          <p:attrName>xshear</p:attrName>
                                        </p:attrNameLst>
                                      </p:cBhvr>
                                      <p:to>
                                        <p:strVal val="-1.0"/>
                                      </p:to>
                                    </p:set>
                                    <p:set>
                                      <p:cBhvr>
                                        <p:cTn id="255" dur="1" fill="hold">
                                          <p:stCondLst>
                                            <p:cond delay="999"/>
                                          </p:stCondLst>
                                        </p:cTn>
                                        <p:tgtEl>
                                          <p:spTgt spid="19"/>
                                        </p:tgtEl>
                                        <p:attrNameLst>
                                          <p:attrName>style.visibility</p:attrName>
                                        </p:attrNameLst>
                                      </p:cBhvr>
                                      <p:to>
                                        <p:strVal val="hidden"/>
                                      </p:to>
                                    </p:set>
                                  </p:childTnLst>
                                </p:cTn>
                              </p:par>
                              <p:par>
                                <p:cTn id="256" presetID="34" presetClass="exit" presetSubtype="0" fill="hold" grpId="1" nodeType="withEffect">
                                  <p:stCondLst>
                                    <p:cond delay="0"/>
                                  </p:stCondLst>
                                  <p:childTnLst>
                                    <p:anim from="(ppt_x)" to="(ppt_x+1)" calcmode="lin" valueType="num">
                                      <p:cBhvr>
                                        <p:cTn id="257" dur="1000">
                                          <p:stCondLst>
                                            <p:cond delay="0"/>
                                          </p:stCondLst>
                                        </p:cTn>
                                        <p:tgtEl>
                                          <p:spTgt spid="20"/>
                                        </p:tgtEl>
                                        <p:attrNameLst>
                                          <p:attrName>ppt_x</p:attrName>
                                        </p:attrNameLst>
                                      </p:cBhvr>
                                    </p:anim>
                                    <p:anim from="0" to="-1.0" calcmode="lin" valueType="num">
                                      <p:cBhvr>
                                        <p:cTn id="258" dur="200" accel="50000">
                                          <p:stCondLst>
                                            <p:cond delay="0"/>
                                          </p:stCondLst>
                                        </p:cTn>
                                        <p:tgtEl>
                                          <p:spTgt spid="20"/>
                                        </p:tgtEl>
                                        <p:attrNameLst>
                                          <p:attrName>xshear</p:attrName>
                                        </p:attrNameLst>
                                      </p:cBhvr>
                                    </p:anim>
                                    <p:set>
                                      <p:cBhvr>
                                        <p:cTn id="259" dur="800">
                                          <p:stCondLst>
                                            <p:cond delay="200"/>
                                          </p:stCondLst>
                                        </p:cTn>
                                        <p:tgtEl>
                                          <p:spTgt spid="20"/>
                                        </p:tgtEl>
                                        <p:attrNameLst>
                                          <p:attrName>xshear</p:attrName>
                                        </p:attrNameLst>
                                      </p:cBhvr>
                                      <p:to>
                                        <p:strVal val="-1.0"/>
                                      </p:to>
                                    </p:set>
                                    <p:set>
                                      <p:cBhvr>
                                        <p:cTn id="260" dur="1" fill="hold">
                                          <p:stCondLst>
                                            <p:cond delay="999"/>
                                          </p:stCondLst>
                                        </p:cTn>
                                        <p:tgtEl>
                                          <p:spTgt spid="20"/>
                                        </p:tgtEl>
                                        <p:attrNameLst>
                                          <p:attrName>style.visibility</p:attrName>
                                        </p:attrNameLst>
                                      </p:cBhvr>
                                      <p:to>
                                        <p:strVal val="hidden"/>
                                      </p:to>
                                    </p:set>
                                  </p:childTnLst>
                                </p:cTn>
                              </p:par>
                              <p:par>
                                <p:cTn id="261" presetID="34" presetClass="exit" presetSubtype="0" fill="hold" grpId="1" nodeType="withEffect">
                                  <p:stCondLst>
                                    <p:cond delay="0"/>
                                  </p:stCondLst>
                                  <p:childTnLst>
                                    <p:anim from="(ppt_x)" to="(ppt_x+1)" calcmode="lin" valueType="num">
                                      <p:cBhvr>
                                        <p:cTn id="262" dur="1000">
                                          <p:stCondLst>
                                            <p:cond delay="0"/>
                                          </p:stCondLst>
                                        </p:cTn>
                                        <p:tgtEl>
                                          <p:spTgt spid="22"/>
                                        </p:tgtEl>
                                        <p:attrNameLst>
                                          <p:attrName>ppt_x</p:attrName>
                                        </p:attrNameLst>
                                      </p:cBhvr>
                                    </p:anim>
                                    <p:anim from="0" to="-1.0" calcmode="lin" valueType="num">
                                      <p:cBhvr>
                                        <p:cTn id="263" dur="200" accel="50000">
                                          <p:stCondLst>
                                            <p:cond delay="0"/>
                                          </p:stCondLst>
                                        </p:cTn>
                                        <p:tgtEl>
                                          <p:spTgt spid="22"/>
                                        </p:tgtEl>
                                        <p:attrNameLst>
                                          <p:attrName>xshear</p:attrName>
                                        </p:attrNameLst>
                                      </p:cBhvr>
                                    </p:anim>
                                    <p:set>
                                      <p:cBhvr>
                                        <p:cTn id="264" dur="800">
                                          <p:stCondLst>
                                            <p:cond delay="200"/>
                                          </p:stCondLst>
                                        </p:cTn>
                                        <p:tgtEl>
                                          <p:spTgt spid="22"/>
                                        </p:tgtEl>
                                        <p:attrNameLst>
                                          <p:attrName>xshear</p:attrName>
                                        </p:attrNameLst>
                                      </p:cBhvr>
                                      <p:to>
                                        <p:strVal val="-1.0"/>
                                      </p:to>
                                    </p:set>
                                    <p:set>
                                      <p:cBhvr>
                                        <p:cTn id="265" dur="1" fill="hold">
                                          <p:stCondLst>
                                            <p:cond delay="999"/>
                                          </p:stCondLst>
                                        </p:cTn>
                                        <p:tgtEl>
                                          <p:spTgt spid="22"/>
                                        </p:tgtEl>
                                        <p:attrNameLst>
                                          <p:attrName>style.visibility</p:attrName>
                                        </p:attrNameLst>
                                      </p:cBhvr>
                                      <p:to>
                                        <p:strVal val="hidden"/>
                                      </p:to>
                                    </p:set>
                                  </p:childTnLst>
                                </p:cTn>
                              </p:par>
                              <p:par>
                                <p:cTn id="266" presetID="34" presetClass="exit" presetSubtype="0" fill="hold" grpId="1" nodeType="withEffect">
                                  <p:stCondLst>
                                    <p:cond delay="0"/>
                                  </p:stCondLst>
                                  <p:childTnLst>
                                    <p:anim from="(ppt_x)" to="(ppt_x+1)" calcmode="lin" valueType="num">
                                      <p:cBhvr>
                                        <p:cTn id="267" dur="1000">
                                          <p:stCondLst>
                                            <p:cond delay="0"/>
                                          </p:stCondLst>
                                        </p:cTn>
                                        <p:tgtEl>
                                          <p:spTgt spid="23"/>
                                        </p:tgtEl>
                                        <p:attrNameLst>
                                          <p:attrName>ppt_x</p:attrName>
                                        </p:attrNameLst>
                                      </p:cBhvr>
                                    </p:anim>
                                    <p:anim from="0" to="-1.0" calcmode="lin" valueType="num">
                                      <p:cBhvr>
                                        <p:cTn id="268" dur="200" accel="50000">
                                          <p:stCondLst>
                                            <p:cond delay="0"/>
                                          </p:stCondLst>
                                        </p:cTn>
                                        <p:tgtEl>
                                          <p:spTgt spid="23"/>
                                        </p:tgtEl>
                                        <p:attrNameLst>
                                          <p:attrName>xshear</p:attrName>
                                        </p:attrNameLst>
                                      </p:cBhvr>
                                    </p:anim>
                                    <p:set>
                                      <p:cBhvr>
                                        <p:cTn id="269" dur="800">
                                          <p:stCondLst>
                                            <p:cond delay="200"/>
                                          </p:stCondLst>
                                        </p:cTn>
                                        <p:tgtEl>
                                          <p:spTgt spid="23"/>
                                        </p:tgtEl>
                                        <p:attrNameLst>
                                          <p:attrName>xshear</p:attrName>
                                        </p:attrNameLst>
                                      </p:cBhvr>
                                      <p:to>
                                        <p:strVal val="-1.0"/>
                                      </p:to>
                                    </p:set>
                                    <p:set>
                                      <p:cBhvr>
                                        <p:cTn id="270" dur="1" fill="hold">
                                          <p:stCondLst>
                                            <p:cond delay="9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2" grpId="0"/>
      <p:bldP spid="12" grpId="1"/>
      <p:bldP spid="12" grpId="2"/>
      <p:bldP spid="6" grpId="0"/>
      <p:bldP spid="6" grpId="1"/>
      <p:bldP spid="6" grpId="2"/>
      <p:bldP spid="7" grpId="0"/>
      <p:bldP spid="7" grpId="1"/>
      <p:bldP spid="7" grpId="2"/>
      <p:bldP spid="8" grpId="0"/>
      <p:bldP spid="8" grpId="1"/>
      <p:bldP spid="8" grpId="2"/>
      <p:bldP spid="9" grpId="0"/>
      <p:bldP spid="9" grpId="1"/>
      <p:bldP spid="9" grpId="2"/>
      <p:bldP spid="10" grpId="0"/>
      <p:bldP spid="10" grpId="1"/>
      <p:bldP spid="10" grpId="2"/>
      <p:bldP spid="13" grpId="0"/>
      <p:bldP spid="13" grpId="1"/>
      <p:bldP spid="13" grpId="2"/>
      <p:bldP spid="14" grpId="0"/>
      <p:bldP spid="14" grpId="1"/>
      <p:bldP spid="14" grpId="2"/>
      <p:bldP spid="15" grpId="0"/>
      <p:bldP spid="15" grpId="1"/>
      <p:bldP spid="15" grpId="2"/>
      <p:bldP spid="16" grpId="0"/>
      <p:bldP spid="16" grpId="1"/>
      <p:bldP spid="17" grpId="0"/>
      <p:bldP spid="17" grpId="1"/>
      <p:bldP spid="17" grpId="2"/>
      <p:bldP spid="18" grpId="0"/>
      <p:bldP spid="18" grpId="1"/>
      <p:bldP spid="18" grpId="2"/>
      <p:bldP spid="19" grpId="0"/>
      <p:bldP spid="19" grpId="1"/>
      <p:bldP spid="19" grpId="2"/>
      <p:bldP spid="20" grpId="0"/>
      <p:bldP spid="20" grpId="1"/>
      <p:bldP spid="20" grpId="2"/>
      <p:bldP spid="22" grpId="0"/>
      <p:bldP spid="22" grpId="1"/>
      <p:bldP spid="22" grpId="2"/>
      <p:bldP spid="23" grpId="0"/>
      <p:bldP spid="23" grpId="1"/>
      <p:bldP spid="23"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57200" y="685800"/>
            <a:ext cx="5867400" cy="584775"/>
          </a:xfrm>
          <a:prstGeom prst="rect">
            <a:avLst/>
          </a:prstGeom>
          <a:noFill/>
        </p:spPr>
        <p:txBody>
          <a:bodyPr wrap="square" rtlCol="0">
            <a:spAutoFit/>
          </a:bodyPr>
          <a:lstStyle/>
          <a:p>
            <a:r>
              <a:rPr lang="en-US" sz="3200" i="1" dirty="0" smtClean="0">
                <a:solidFill>
                  <a:schemeClr val="bg1"/>
                </a:solidFill>
                <a:latin typeface="+mj-lt"/>
              </a:rPr>
              <a:t>Naomi</a:t>
            </a:r>
            <a:r>
              <a:rPr lang="en-US" sz="3200" dirty="0" smtClean="0">
                <a:latin typeface="+mj-lt"/>
              </a:rPr>
              <a:t> ~ </a:t>
            </a:r>
            <a:r>
              <a:rPr lang="en-US" sz="3200" i="1" dirty="0" smtClean="0">
                <a:latin typeface="+mj-lt"/>
              </a:rPr>
              <a:t>pleasant</a:t>
            </a:r>
            <a:endParaRPr lang="en-US" sz="3200" dirty="0">
              <a:solidFill>
                <a:schemeClr val="bg1"/>
              </a:solidFill>
              <a:latin typeface="+mj-lt"/>
            </a:endParaRPr>
          </a:p>
        </p:txBody>
      </p:sp>
      <p:sp>
        <p:nvSpPr>
          <p:cNvPr id="12" name="TextBox 11"/>
          <p:cNvSpPr txBox="1"/>
          <p:nvPr/>
        </p:nvSpPr>
        <p:spPr>
          <a:xfrm>
            <a:off x="457200" y="1206230"/>
            <a:ext cx="5867400" cy="584775"/>
          </a:xfrm>
          <a:prstGeom prst="rect">
            <a:avLst/>
          </a:prstGeom>
          <a:noFill/>
        </p:spPr>
        <p:txBody>
          <a:bodyPr wrap="square" rtlCol="0">
            <a:spAutoFit/>
          </a:bodyPr>
          <a:lstStyle/>
          <a:p>
            <a:r>
              <a:rPr lang="en-US" sz="3200" i="1" dirty="0" smtClean="0">
                <a:solidFill>
                  <a:schemeClr val="bg1"/>
                </a:solidFill>
                <a:latin typeface="+mj-lt"/>
              </a:rPr>
              <a:t>Mara</a:t>
            </a:r>
            <a:r>
              <a:rPr lang="en-US" sz="3200" i="1" dirty="0" smtClean="0">
                <a:latin typeface="+mj-lt"/>
              </a:rPr>
              <a:t> ~ bitter</a:t>
            </a:r>
            <a:endParaRPr lang="en-US" sz="3200" i="1" dirty="0">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from="(-#ppt_w/2)" to="(#ppt_x)" calcmode="lin" valueType="num">
                                      <p:cBhvr>
                                        <p:cTn id="7" dur="600" fill="hold">
                                          <p:stCondLst>
                                            <p:cond delay="0"/>
                                          </p:stCondLst>
                                        </p:cTn>
                                        <p:tgtEl>
                                          <p:spTgt spid="11"/>
                                        </p:tgtEl>
                                        <p:attrNameLst>
                                          <p:attrName>ppt_x</p:attrName>
                                        </p:attrNameLst>
                                      </p:cBhvr>
                                    </p:anim>
                                    <p:anim from="0" to="-1.0" calcmode="lin" valueType="num">
                                      <p:cBhvr>
                                        <p:cTn id="8" dur="200" decel="50000" autoRev="1" fill="hold">
                                          <p:stCondLst>
                                            <p:cond delay="600"/>
                                          </p:stCondLst>
                                        </p:cTn>
                                        <p:tgtEl>
                                          <p:spTgt spid="11"/>
                                        </p:tgtEl>
                                        <p:attrNameLst>
                                          <p:attrName>xshear</p:attrName>
                                        </p:attrNameLst>
                                      </p:cBhvr>
                                    </p:anim>
                                    <p:animScale>
                                      <p:cBhvr>
                                        <p:cTn id="9" dur="200" decel="100000" autoRev="1" fill="hold">
                                          <p:stCondLst>
                                            <p:cond delay="600"/>
                                          </p:stCondLst>
                                        </p:cTn>
                                        <p:tgtEl>
                                          <p:spTgt spid="11"/>
                                        </p:tgtEl>
                                      </p:cBhvr>
                                      <p:from x="100000" y="100000"/>
                                      <p:to x="80000" y="100000"/>
                                    </p:animScale>
                                    <p:anim by="(#ppt_h/3+#ppt_w*0.1)" calcmode="lin" valueType="num">
                                      <p:cBhvr additive="sum">
                                        <p:cTn id="10" dur="200" decel="100000" autoRev="1" fill="hold">
                                          <p:stCondLst>
                                            <p:cond delay="600"/>
                                          </p:stCondLst>
                                        </p:cTn>
                                        <p:tgtEl>
                                          <p:spTgt spid="11"/>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from="(-#ppt_w/2)" to="(#ppt_x)" calcmode="lin" valueType="num">
                                      <p:cBhvr>
                                        <p:cTn id="15" dur="600" fill="hold">
                                          <p:stCondLst>
                                            <p:cond delay="0"/>
                                          </p:stCondLst>
                                        </p:cTn>
                                        <p:tgtEl>
                                          <p:spTgt spid="12"/>
                                        </p:tgtEl>
                                        <p:attrNameLst>
                                          <p:attrName>ppt_x</p:attrName>
                                        </p:attrNameLst>
                                      </p:cBhvr>
                                    </p:anim>
                                    <p:anim from="0" to="-1.0" calcmode="lin" valueType="num">
                                      <p:cBhvr>
                                        <p:cTn id="16" dur="200" decel="50000" autoRev="1" fill="hold">
                                          <p:stCondLst>
                                            <p:cond delay="600"/>
                                          </p:stCondLst>
                                        </p:cTn>
                                        <p:tgtEl>
                                          <p:spTgt spid="12"/>
                                        </p:tgtEl>
                                        <p:attrNameLst>
                                          <p:attrName>xshear</p:attrName>
                                        </p:attrNameLst>
                                      </p:cBhvr>
                                    </p:anim>
                                    <p:animScale>
                                      <p:cBhvr>
                                        <p:cTn id="17" dur="200" decel="100000" autoRev="1" fill="hold">
                                          <p:stCondLst>
                                            <p:cond delay="600"/>
                                          </p:stCondLst>
                                        </p:cTn>
                                        <p:tgtEl>
                                          <p:spTgt spid="12"/>
                                        </p:tgtEl>
                                      </p:cBhvr>
                                      <p:from x="100000" y="100000"/>
                                      <p:to x="80000" y="100000"/>
                                    </p:animScale>
                                    <p:anim by="(#ppt_h/3+#ppt_w*0.1)" calcmode="lin" valueType="num">
                                      <p:cBhvr additive="sum">
                                        <p:cTn id="18" dur="200" decel="100000" autoRev="1" fill="hold">
                                          <p:stCondLst>
                                            <p:cond delay="600"/>
                                          </p:stCondLst>
                                        </p:cTn>
                                        <p:tgtEl>
                                          <p:spTgt spid="12"/>
                                        </p:tgtEl>
                                        <p:attrNameLst>
                                          <p:attrName>ppt_x</p:attrName>
                                        </p:attrNameLst>
                                      </p:cBhvr>
                                    </p:anim>
                                  </p:childTnLst>
                                </p:cTn>
                              </p:par>
                              <p:par>
                                <p:cTn id="19" presetID="9" presetClass="emph" presetSubtype="0" grpId="2" nodeType="withEffect">
                                  <p:stCondLst>
                                    <p:cond delay="0"/>
                                  </p:stCondLst>
                                  <p:childTnLst>
                                    <p:set>
                                      <p:cBhvr rctx="PPT">
                                        <p:cTn id="20" dur="indefinite"/>
                                        <p:tgtEl>
                                          <p:spTgt spid="11"/>
                                        </p:tgtEl>
                                        <p:attrNameLst>
                                          <p:attrName>style.opacity</p:attrName>
                                        </p:attrNameLst>
                                      </p:cBhvr>
                                      <p:to>
                                        <p:strVal val="0.5"/>
                                      </p:to>
                                    </p:set>
                                    <p:animEffect filter="image" prLst="opacity: 0.5">
                                      <p:cBhvr rctx="IE">
                                        <p:cTn id="21" dur="indefinite"/>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34" presetClass="exit" presetSubtype="0" fill="hold" grpId="1" nodeType="clickEffect">
                                  <p:stCondLst>
                                    <p:cond delay="0"/>
                                  </p:stCondLst>
                                  <p:childTnLst>
                                    <p:anim from="(ppt_x)" to="(ppt_x+1)" calcmode="lin" valueType="num">
                                      <p:cBhvr>
                                        <p:cTn id="25" dur="1000">
                                          <p:stCondLst>
                                            <p:cond delay="0"/>
                                          </p:stCondLst>
                                        </p:cTn>
                                        <p:tgtEl>
                                          <p:spTgt spid="11"/>
                                        </p:tgtEl>
                                        <p:attrNameLst>
                                          <p:attrName>ppt_x</p:attrName>
                                        </p:attrNameLst>
                                      </p:cBhvr>
                                    </p:anim>
                                    <p:anim from="0" to="-1.0" calcmode="lin" valueType="num">
                                      <p:cBhvr>
                                        <p:cTn id="26" dur="200" accel="50000">
                                          <p:stCondLst>
                                            <p:cond delay="0"/>
                                          </p:stCondLst>
                                        </p:cTn>
                                        <p:tgtEl>
                                          <p:spTgt spid="11"/>
                                        </p:tgtEl>
                                        <p:attrNameLst>
                                          <p:attrName>xshear</p:attrName>
                                        </p:attrNameLst>
                                      </p:cBhvr>
                                    </p:anim>
                                    <p:set>
                                      <p:cBhvr>
                                        <p:cTn id="27" dur="800">
                                          <p:stCondLst>
                                            <p:cond delay="200"/>
                                          </p:stCondLst>
                                        </p:cTn>
                                        <p:tgtEl>
                                          <p:spTgt spid="11"/>
                                        </p:tgtEl>
                                        <p:attrNameLst>
                                          <p:attrName>xshear</p:attrName>
                                        </p:attrNameLst>
                                      </p:cBhvr>
                                      <p:to>
                                        <p:strVal val="-1.0"/>
                                      </p:to>
                                    </p:set>
                                    <p:set>
                                      <p:cBhvr>
                                        <p:cTn id="28" dur="1" fill="hold">
                                          <p:stCondLst>
                                            <p:cond delay="999"/>
                                          </p:stCondLst>
                                        </p:cTn>
                                        <p:tgtEl>
                                          <p:spTgt spid="11"/>
                                        </p:tgtEl>
                                        <p:attrNameLst>
                                          <p:attrName>style.visibility</p:attrName>
                                        </p:attrNameLst>
                                      </p:cBhvr>
                                      <p:to>
                                        <p:strVal val="hidden"/>
                                      </p:to>
                                    </p:set>
                                  </p:childTnLst>
                                </p:cTn>
                              </p:par>
                              <p:par>
                                <p:cTn id="29" presetID="9" presetClass="emph" presetSubtype="0" grpId="2" nodeType="withEffect">
                                  <p:stCondLst>
                                    <p:cond delay="0"/>
                                  </p:stCondLst>
                                  <p:childTnLst>
                                    <p:set>
                                      <p:cBhvr rctx="PPT">
                                        <p:cTn id="30" dur="indefinite"/>
                                        <p:tgtEl>
                                          <p:spTgt spid="12"/>
                                        </p:tgtEl>
                                        <p:attrNameLst>
                                          <p:attrName>style.opacity</p:attrName>
                                        </p:attrNameLst>
                                      </p:cBhvr>
                                      <p:to>
                                        <p:strVal val="0.5"/>
                                      </p:to>
                                    </p:set>
                                    <p:animEffect filter="image" prLst="opacity: 0.5">
                                      <p:cBhvr rctx="IE">
                                        <p:cTn id="31" dur="indefinite"/>
                                        <p:tgtEl>
                                          <p:spTgt spid="12"/>
                                        </p:tgtEl>
                                      </p:cBhvr>
                                    </p:animEffect>
                                  </p:childTnLst>
                                </p:cTn>
                              </p:par>
                              <p:par>
                                <p:cTn id="32" presetID="34" presetClass="exit" presetSubtype="0" fill="hold" grpId="1" nodeType="withEffect">
                                  <p:stCondLst>
                                    <p:cond delay="0"/>
                                  </p:stCondLst>
                                  <p:childTnLst>
                                    <p:anim from="(ppt_x)" to="(ppt_x+1)" calcmode="lin" valueType="num">
                                      <p:cBhvr>
                                        <p:cTn id="33" dur="1000">
                                          <p:stCondLst>
                                            <p:cond delay="0"/>
                                          </p:stCondLst>
                                        </p:cTn>
                                        <p:tgtEl>
                                          <p:spTgt spid="12"/>
                                        </p:tgtEl>
                                        <p:attrNameLst>
                                          <p:attrName>ppt_x</p:attrName>
                                        </p:attrNameLst>
                                      </p:cBhvr>
                                    </p:anim>
                                    <p:anim from="0" to="-1.0" calcmode="lin" valueType="num">
                                      <p:cBhvr>
                                        <p:cTn id="34" dur="200" accel="50000">
                                          <p:stCondLst>
                                            <p:cond delay="0"/>
                                          </p:stCondLst>
                                        </p:cTn>
                                        <p:tgtEl>
                                          <p:spTgt spid="12"/>
                                        </p:tgtEl>
                                        <p:attrNameLst>
                                          <p:attrName>xshear</p:attrName>
                                        </p:attrNameLst>
                                      </p:cBhvr>
                                    </p:anim>
                                    <p:set>
                                      <p:cBhvr>
                                        <p:cTn id="35" dur="800">
                                          <p:stCondLst>
                                            <p:cond delay="200"/>
                                          </p:stCondLst>
                                        </p:cTn>
                                        <p:tgtEl>
                                          <p:spTgt spid="12"/>
                                        </p:tgtEl>
                                        <p:attrNameLst>
                                          <p:attrName>xshear</p:attrName>
                                        </p:attrNameLst>
                                      </p:cBhvr>
                                      <p:to>
                                        <p:strVal val="-1.0"/>
                                      </p:to>
                                    </p:set>
                                    <p:set>
                                      <p:cBhvr>
                                        <p:cTn id="36"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1" grpId="2"/>
      <p:bldP spid="12" grpId="0"/>
      <p:bldP spid="12" grpId="1"/>
      <p:bldP spid="12" grpId="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57200" y="685800"/>
            <a:ext cx="5867400" cy="5262979"/>
          </a:xfrm>
          <a:prstGeom prst="rect">
            <a:avLst/>
          </a:prstGeom>
          <a:noFill/>
        </p:spPr>
        <p:txBody>
          <a:bodyPr wrap="square" rtlCol="0">
            <a:spAutoFit/>
          </a:bodyPr>
          <a:lstStyle/>
          <a:p>
            <a:r>
              <a:rPr lang="en-US" sz="2800" baseline="30000" dirty="0" smtClean="0">
                <a:latin typeface="+mj-lt"/>
              </a:rPr>
              <a:t>9</a:t>
            </a:r>
            <a:r>
              <a:rPr lang="en-US" sz="2800" dirty="0" smtClean="0">
                <a:latin typeface="+mj-lt"/>
              </a:rPr>
              <a:t> </a:t>
            </a:r>
            <a:r>
              <a:rPr lang="en-US" sz="2800" i="1" dirty="0" smtClean="0">
                <a:latin typeface="+mj-lt"/>
              </a:rPr>
              <a:t>‘</a:t>
            </a:r>
            <a:r>
              <a:rPr lang="en-US" sz="2800" i="1" dirty="0" smtClean="0">
                <a:solidFill>
                  <a:schemeClr val="bg1"/>
                </a:solidFill>
                <a:latin typeface="+mj-lt"/>
              </a:rPr>
              <a:t>When you reap the harvest of your land, you shall not wholly reap the corners of your field, nor shall you gather the gleanings of your harvest.</a:t>
            </a:r>
            <a:r>
              <a:rPr lang="en-US" sz="2800" dirty="0" smtClean="0">
                <a:latin typeface="+mj-lt"/>
              </a:rPr>
              <a:t> </a:t>
            </a:r>
            <a:r>
              <a:rPr lang="en-US" sz="2800" baseline="30000" dirty="0" smtClean="0">
                <a:latin typeface="+mj-lt"/>
              </a:rPr>
              <a:t>10</a:t>
            </a:r>
            <a:r>
              <a:rPr lang="en-US" sz="2800" dirty="0" smtClean="0">
                <a:latin typeface="+mj-lt"/>
              </a:rPr>
              <a:t> </a:t>
            </a:r>
            <a:r>
              <a:rPr lang="en-US" sz="2800" i="1" dirty="0" smtClean="0">
                <a:solidFill>
                  <a:schemeClr val="bg1"/>
                </a:solidFill>
                <a:latin typeface="+mj-lt"/>
              </a:rPr>
              <a:t>And you shall not glean your vineyard, nor shall you gather every grape of your vineyard; you shall leave them for the poor and the stranger: I am the </a:t>
            </a:r>
            <a:r>
              <a:rPr lang="en-US" sz="2800" i="1" cap="small" dirty="0" smtClean="0">
                <a:solidFill>
                  <a:schemeClr val="bg1"/>
                </a:solidFill>
                <a:latin typeface="+mj-lt"/>
              </a:rPr>
              <a:t>Lord</a:t>
            </a:r>
            <a:r>
              <a:rPr lang="en-US" sz="2800" i="1" dirty="0" smtClean="0">
                <a:solidFill>
                  <a:schemeClr val="bg1"/>
                </a:solidFill>
                <a:latin typeface="+mj-lt"/>
              </a:rPr>
              <a:t> your God. </a:t>
            </a:r>
            <a:endParaRPr lang="en-US" sz="2800" dirty="0">
              <a:solidFill>
                <a:schemeClr val="bg1"/>
              </a:solidFill>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6" name="TextBox 5"/>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Leviticus 19.9-10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from="(-#ppt_w/2)" to="(#ppt_x)" calcmode="lin" valueType="num">
                                      <p:cBhvr>
                                        <p:cTn id="7" dur="600" fill="hold">
                                          <p:stCondLst>
                                            <p:cond delay="0"/>
                                          </p:stCondLst>
                                        </p:cTn>
                                        <p:tgtEl>
                                          <p:spTgt spid="11"/>
                                        </p:tgtEl>
                                        <p:attrNameLst>
                                          <p:attrName>ppt_x</p:attrName>
                                        </p:attrNameLst>
                                      </p:cBhvr>
                                    </p:anim>
                                    <p:anim from="0" to="-1.0" calcmode="lin" valueType="num">
                                      <p:cBhvr>
                                        <p:cTn id="8" dur="200" decel="50000" autoRev="1" fill="hold">
                                          <p:stCondLst>
                                            <p:cond delay="600"/>
                                          </p:stCondLst>
                                        </p:cTn>
                                        <p:tgtEl>
                                          <p:spTgt spid="11"/>
                                        </p:tgtEl>
                                        <p:attrNameLst>
                                          <p:attrName>xshear</p:attrName>
                                        </p:attrNameLst>
                                      </p:cBhvr>
                                    </p:anim>
                                    <p:animScale>
                                      <p:cBhvr>
                                        <p:cTn id="9" dur="200" decel="100000" autoRev="1" fill="hold">
                                          <p:stCondLst>
                                            <p:cond delay="600"/>
                                          </p:stCondLst>
                                        </p:cTn>
                                        <p:tgtEl>
                                          <p:spTgt spid="11"/>
                                        </p:tgtEl>
                                      </p:cBhvr>
                                      <p:from x="100000" y="100000"/>
                                      <p:to x="80000" y="100000"/>
                                    </p:animScale>
                                    <p:anim by="(#ppt_h/3+#ppt_w*0.1)" calcmode="lin" valueType="num">
                                      <p:cBhvr additive="sum">
                                        <p:cTn id="10" dur="200" decel="100000" autoRev="1" fill="hold">
                                          <p:stCondLst>
                                            <p:cond delay="600"/>
                                          </p:stCondLst>
                                        </p:cTn>
                                        <p:tgtEl>
                                          <p:spTgt spid="11"/>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6"/>
                                        </p:tgtEl>
                                        <p:attrNameLst>
                                          <p:attrName>ppt_y</p:attrName>
                                        </p:attrNameLst>
                                      </p:cBhvr>
                                      <p:tavLst>
                                        <p:tav tm="0">
                                          <p:val>
                                            <p:strVal val="#ppt_y"/>
                                          </p:val>
                                        </p:tav>
                                        <p:tav tm="100000">
                                          <p:val>
                                            <p:strVal val="#ppt_y"/>
                                          </p:val>
                                        </p:tav>
                                      </p:tavLst>
                                    </p:anim>
                                    <p:anim calcmode="lin" valueType="num">
                                      <p:cBhvr>
                                        <p:cTn id="15"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11"/>
                                        </p:tgtEl>
                                        <p:attrNameLst>
                                          <p:attrName>ppt_x</p:attrName>
                                        </p:attrNameLst>
                                      </p:cBhvr>
                                    </p:anim>
                                    <p:anim from="0" to="-1.0" calcmode="lin" valueType="num">
                                      <p:cBhvr>
                                        <p:cTn id="22" dur="200" accel="50000">
                                          <p:stCondLst>
                                            <p:cond delay="0"/>
                                          </p:stCondLst>
                                        </p:cTn>
                                        <p:tgtEl>
                                          <p:spTgt spid="11"/>
                                        </p:tgtEl>
                                        <p:attrNameLst>
                                          <p:attrName>xshear</p:attrName>
                                        </p:attrNameLst>
                                      </p:cBhvr>
                                    </p:anim>
                                    <p:set>
                                      <p:cBhvr>
                                        <p:cTn id="23" dur="800">
                                          <p:stCondLst>
                                            <p:cond delay="200"/>
                                          </p:stCondLst>
                                        </p:cTn>
                                        <p:tgtEl>
                                          <p:spTgt spid="11"/>
                                        </p:tgtEl>
                                        <p:attrNameLst>
                                          <p:attrName>xshear</p:attrName>
                                        </p:attrNameLst>
                                      </p:cBhvr>
                                      <p:to>
                                        <p:strVal val="-1.0"/>
                                      </p:to>
                                    </p:set>
                                    <p:set>
                                      <p:cBhvr>
                                        <p:cTn id="24" dur="1" fill="hold">
                                          <p:stCondLst>
                                            <p:cond delay="999"/>
                                          </p:stCondLst>
                                        </p:cTn>
                                        <p:tgtEl>
                                          <p:spTgt spid="11"/>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6"/>
                                        </p:tgtEl>
                                        <p:attrNameLst>
                                          <p:attrName>ppt_y</p:attrName>
                                        </p:attrNameLst>
                                      </p:cBhvr>
                                      <p:tavLst>
                                        <p:tav tm="0">
                                          <p:val>
                                            <p:strVal val="ppt_y"/>
                                          </p:val>
                                        </p:tav>
                                        <p:tav tm="100000">
                                          <p:val>
                                            <p:strVal val="ppt_y"/>
                                          </p:val>
                                        </p:tav>
                                      </p:tavLst>
                                    </p:anim>
                                    <p:anim calcmode="lin" valueType="num">
                                      <p:cBhvr>
                                        <p:cTn id="28" dur="500"/>
                                        <p:tgtEl>
                                          <p:spTgt spid="6"/>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6"/>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85800" y="2286000"/>
            <a:ext cx="5638800" cy="1077218"/>
          </a:xfrm>
          <a:prstGeom prst="rect">
            <a:avLst/>
          </a:prstGeom>
          <a:noFill/>
        </p:spPr>
        <p:txBody>
          <a:bodyPr wrap="square" rtlCol="0">
            <a:spAutoFit/>
          </a:bodyPr>
          <a:lstStyle/>
          <a:p>
            <a:pPr>
              <a:buFont typeface="Arial" pitchFamily="34" charset="0"/>
              <a:buChar char="•"/>
            </a:pPr>
            <a:r>
              <a:rPr lang="en-US" sz="3200" i="1" dirty="0" smtClean="0">
                <a:latin typeface="+mj-lt"/>
              </a:rPr>
              <a:t> Literally, </a:t>
            </a:r>
            <a:r>
              <a:rPr lang="en-US" sz="3200" i="1" dirty="0" smtClean="0">
                <a:solidFill>
                  <a:schemeClr val="bg1"/>
                </a:solidFill>
                <a:latin typeface="+mj-lt"/>
              </a:rPr>
              <a:t>it happened to happen</a:t>
            </a:r>
            <a:endParaRPr lang="en-US" sz="3200" dirty="0">
              <a:solidFill>
                <a:schemeClr val="bg1"/>
              </a:solidFill>
              <a:latin typeface="+mj-lt"/>
            </a:endParaRPr>
          </a:p>
        </p:txBody>
      </p:sp>
      <p:sp>
        <p:nvSpPr>
          <p:cNvPr id="5" name="TextBox 4"/>
          <p:cNvSpPr txBox="1"/>
          <p:nvPr/>
        </p:nvSpPr>
        <p:spPr>
          <a:xfrm>
            <a:off x="8305801" y="175729"/>
            <a:ext cx="435119" cy="241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RUTH</a:t>
            </a:r>
            <a:endParaRPr lang="en-US" spc="1000" dirty="0">
              <a:solidFill>
                <a:srgbClr val="000000"/>
              </a:solidFill>
              <a:latin typeface="Arial Black" pitchFamily="34" charset="0"/>
            </a:endParaRPr>
          </a:p>
        </p:txBody>
      </p:sp>
      <p:sp>
        <p:nvSpPr>
          <p:cNvPr id="6" name="TextBox 5"/>
          <p:cNvSpPr txBox="1"/>
          <p:nvPr/>
        </p:nvSpPr>
        <p:spPr>
          <a:xfrm>
            <a:off x="457200" y="762000"/>
            <a:ext cx="5867400" cy="1569660"/>
          </a:xfrm>
          <a:prstGeom prst="rect">
            <a:avLst/>
          </a:prstGeom>
          <a:noFill/>
        </p:spPr>
        <p:txBody>
          <a:bodyPr wrap="square" rtlCol="0">
            <a:spAutoFit/>
          </a:bodyPr>
          <a:lstStyle/>
          <a:p>
            <a:r>
              <a:rPr lang="en-US" sz="3200" dirty="0" smtClean="0">
                <a:latin typeface="+mj-lt"/>
              </a:rPr>
              <a:t>KJV ~ </a:t>
            </a:r>
            <a:r>
              <a:rPr lang="en-US" sz="3200" i="1" dirty="0" smtClean="0">
                <a:solidFill>
                  <a:schemeClr val="bg1"/>
                </a:solidFill>
                <a:latin typeface="+mj-lt"/>
              </a:rPr>
              <a:t>and her hap was to light on a part of the field belonging unto Boaz</a:t>
            </a:r>
            <a:endParaRPr lang="en-US" sz="3200" dirty="0" smtClean="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from="(-#ppt_w/2)" to="(#ppt_x)" calcmode="lin" valueType="num">
                                      <p:cBhvr>
                                        <p:cTn id="15" dur="600" fill="hold">
                                          <p:stCondLst>
                                            <p:cond delay="0"/>
                                          </p:stCondLst>
                                        </p:cTn>
                                        <p:tgtEl>
                                          <p:spTgt spid="11"/>
                                        </p:tgtEl>
                                        <p:attrNameLst>
                                          <p:attrName>ppt_x</p:attrName>
                                        </p:attrNameLst>
                                      </p:cBhvr>
                                    </p:anim>
                                    <p:anim from="0" to="-1.0" calcmode="lin" valueType="num">
                                      <p:cBhvr>
                                        <p:cTn id="16" dur="200" decel="50000" autoRev="1" fill="hold">
                                          <p:stCondLst>
                                            <p:cond delay="600"/>
                                          </p:stCondLst>
                                        </p:cTn>
                                        <p:tgtEl>
                                          <p:spTgt spid="11"/>
                                        </p:tgtEl>
                                        <p:attrNameLst>
                                          <p:attrName>xshear</p:attrName>
                                        </p:attrNameLst>
                                      </p:cBhvr>
                                    </p:anim>
                                    <p:animScale>
                                      <p:cBhvr>
                                        <p:cTn id="17" dur="200" decel="100000" autoRev="1" fill="hold">
                                          <p:stCondLst>
                                            <p:cond delay="600"/>
                                          </p:stCondLst>
                                        </p:cTn>
                                        <p:tgtEl>
                                          <p:spTgt spid="11"/>
                                        </p:tgtEl>
                                      </p:cBhvr>
                                      <p:from x="100000" y="100000"/>
                                      <p:to x="80000" y="100000"/>
                                    </p:animScale>
                                    <p:anim by="(#ppt_h/3+#ppt_w*0.1)" calcmode="lin" valueType="num">
                                      <p:cBhvr additive="sum">
                                        <p:cTn id="18" dur="200" decel="100000" autoRev="1" fill="hold">
                                          <p:stCondLst>
                                            <p:cond delay="600"/>
                                          </p:stCondLst>
                                        </p:cTn>
                                        <p:tgtEl>
                                          <p:spTgt spid="11"/>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xit" presetSubtype="0" fill="hold" grpId="1" nodeType="clickEffect">
                                  <p:stCondLst>
                                    <p:cond delay="0"/>
                                  </p:stCondLst>
                                  <p:childTnLst>
                                    <p:anim from="(ppt_x)" to="(ppt_x+1)" calcmode="lin" valueType="num">
                                      <p:cBhvr>
                                        <p:cTn id="22" dur="1000">
                                          <p:stCondLst>
                                            <p:cond delay="0"/>
                                          </p:stCondLst>
                                        </p:cTn>
                                        <p:tgtEl>
                                          <p:spTgt spid="6"/>
                                        </p:tgtEl>
                                        <p:attrNameLst>
                                          <p:attrName>ppt_x</p:attrName>
                                        </p:attrNameLst>
                                      </p:cBhvr>
                                    </p:anim>
                                    <p:anim from="0" to="-1.0" calcmode="lin" valueType="num">
                                      <p:cBhvr>
                                        <p:cTn id="23" dur="200" accel="50000">
                                          <p:stCondLst>
                                            <p:cond delay="0"/>
                                          </p:stCondLst>
                                        </p:cTn>
                                        <p:tgtEl>
                                          <p:spTgt spid="6"/>
                                        </p:tgtEl>
                                        <p:attrNameLst>
                                          <p:attrName>xshear</p:attrName>
                                        </p:attrNameLst>
                                      </p:cBhvr>
                                    </p:anim>
                                    <p:set>
                                      <p:cBhvr>
                                        <p:cTn id="24" dur="800">
                                          <p:stCondLst>
                                            <p:cond delay="200"/>
                                          </p:stCondLst>
                                        </p:cTn>
                                        <p:tgtEl>
                                          <p:spTgt spid="6"/>
                                        </p:tgtEl>
                                        <p:attrNameLst>
                                          <p:attrName>xshear</p:attrName>
                                        </p:attrNameLst>
                                      </p:cBhvr>
                                      <p:to>
                                        <p:strVal val="-1.0"/>
                                      </p:to>
                                    </p:set>
                                    <p:set>
                                      <p:cBhvr>
                                        <p:cTn id="25" dur="1" fill="hold">
                                          <p:stCondLst>
                                            <p:cond delay="999"/>
                                          </p:stCondLst>
                                        </p:cTn>
                                        <p:tgtEl>
                                          <p:spTgt spid="6"/>
                                        </p:tgtEl>
                                        <p:attrNameLst>
                                          <p:attrName>style.visibility</p:attrName>
                                        </p:attrNameLst>
                                      </p:cBhvr>
                                      <p:to>
                                        <p:strVal val="hidden"/>
                                      </p:to>
                                    </p:set>
                                  </p:childTnLst>
                                </p:cTn>
                              </p:par>
                              <p:par>
                                <p:cTn id="26" presetID="34" presetClass="exit" presetSubtype="0" fill="hold" grpId="1" nodeType="withEffect">
                                  <p:stCondLst>
                                    <p:cond delay="0"/>
                                  </p:stCondLst>
                                  <p:childTnLst>
                                    <p:anim from="(ppt_x)" to="(ppt_x+1)" calcmode="lin" valueType="num">
                                      <p:cBhvr>
                                        <p:cTn id="27" dur="1000">
                                          <p:stCondLst>
                                            <p:cond delay="0"/>
                                          </p:stCondLst>
                                        </p:cTn>
                                        <p:tgtEl>
                                          <p:spTgt spid="11"/>
                                        </p:tgtEl>
                                        <p:attrNameLst>
                                          <p:attrName>ppt_x</p:attrName>
                                        </p:attrNameLst>
                                      </p:cBhvr>
                                    </p:anim>
                                    <p:anim from="0" to="-1.0" calcmode="lin" valueType="num">
                                      <p:cBhvr>
                                        <p:cTn id="28" dur="200" accel="50000">
                                          <p:stCondLst>
                                            <p:cond delay="0"/>
                                          </p:stCondLst>
                                        </p:cTn>
                                        <p:tgtEl>
                                          <p:spTgt spid="11"/>
                                        </p:tgtEl>
                                        <p:attrNameLst>
                                          <p:attrName>xshear</p:attrName>
                                        </p:attrNameLst>
                                      </p:cBhvr>
                                    </p:anim>
                                    <p:set>
                                      <p:cBhvr>
                                        <p:cTn id="29" dur="800">
                                          <p:stCondLst>
                                            <p:cond delay="200"/>
                                          </p:stCondLst>
                                        </p:cTn>
                                        <p:tgtEl>
                                          <p:spTgt spid="11"/>
                                        </p:tgtEl>
                                        <p:attrNameLst>
                                          <p:attrName>xshear</p:attrName>
                                        </p:attrNameLst>
                                      </p:cBhvr>
                                      <p:to>
                                        <p:strVal val="-1.0"/>
                                      </p:to>
                                    </p:set>
                                    <p:set>
                                      <p:cBhvr>
                                        <p:cTn id="30"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6" grpId="0"/>
      <p:bldP spid="6" grpId="1"/>
    </p:bldLst>
  </p:timing>
</p:sld>
</file>

<file path=ppt/theme/theme1.xml><?xml version="1.0" encoding="utf-8"?>
<a:theme xmlns:a="http://schemas.openxmlformats.org/drawingml/2006/main" name="Route_66">
  <a:themeElements>
    <a:clrScheme name="Route 66">
      <a:dk1>
        <a:srgbClr val="FFFFFF"/>
      </a:dk1>
      <a:lt1>
        <a:srgbClr val="FFC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ute 66">
      <a:majorFont>
        <a:latin typeface="Magneto"/>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latin typeface="Magneto" pitchFamily="8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Route_66</Template>
  <TotalTime>3134</TotalTime>
  <Words>655</Words>
  <Application>Microsoft Office PowerPoint</Application>
  <PresentationFormat>On-screen Show (4:3)</PresentationFormat>
  <Paragraphs>75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Route_66</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158</cp:revision>
  <dcterms:created xsi:type="dcterms:W3CDTF">2009-05-14T13:05:03Z</dcterms:created>
  <dcterms:modified xsi:type="dcterms:W3CDTF">2009-05-18T19:50:26Z</dcterms:modified>
</cp:coreProperties>
</file>